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4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8" r:id="rId1"/>
  </p:sldMasterIdLst>
  <p:notesMasterIdLst>
    <p:notesMasterId r:id="rId31"/>
  </p:notesMasterIdLst>
  <p:handoutMasterIdLst>
    <p:handoutMasterId r:id="rId32"/>
  </p:handoutMasterIdLst>
  <p:sldIdLst>
    <p:sldId id="256" r:id="rId2"/>
    <p:sldId id="302" r:id="rId3"/>
    <p:sldId id="303" r:id="rId4"/>
    <p:sldId id="292" r:id="rId5"/>
    <p:sldId id="263" r:id="rId6"/>
    <p:sldId id="293" r:id="rId7"/>
    <p:sldId id="294" r:id="rId8"/>
    <p:sldId id="295" r:id="rId9"/>
    <p:sldId id="286" r:id="rId10"/>
    <p:sldId id="296" r:id="rId11"/>
    <p:sldId id="297" r:id="rId12"/>
    <p:sldId id="298" r:id="rId13"/>
    <p:sldId id="279" r:id="rId14"/>
    <p:sldId id="257" r:id="rId15"/>
    <p:sldId id="280" r:id="rId16"/>
    <p:sldId id="305" r:id="rId17"/>
    <p:sldId id="281" r:id="rId18"/>
    <p:sldId id="299" r:id="rId19"/>
    <p:sldId id="283" r:id="rId20"/>
    <p:sldId id="284" r:id="rId21"/>
    <p:sldId id="285" r:id="rId22"/>
    <p:sldId id="287" r:id="rId23"/>
    <p:sldId id="289" r:id="rId24"/>
    <p:sldId id="290" r:id="rId25"/>
    <p:sldId id="291" r:id="rId26"/>
    <p:sldId id="301" r:id="rId27"/>
    <p:sldId id="304" r:id="rId28"/>
    <p:sldId id="288" r:id="rId29"/>
    <p:sldId id="258" r:id="rId30"/>
  </p:sldIdLst>
  <p:sldSz cx="12192000" cy="6858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4E4A"/>
    <a:srgbClr val="BC25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BCD301A-C6D7-4CCF-92A0-D4129A1A9883}">
  <a:tblStyle styleId="{1BCD301A-C6D7-4CCF-92A0-D4129A1A9883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187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agaciousnewsnetwork.com/police-destroy-90-year-old-womans-home-in-drug-raid-find-nothing/" TargetMode="External"/><Relationship Id="rId3" Type="http://schemas.openxmlformats.org/officeDocument/2006/relationships/image" Target="../media/image13.jpeg"/><Relationship Id="rId7" Type="http://schemas.openxmlformats.org/officeDocument/2006/relationships/image" Target="../media/image15.jpg"/><Relationship Id="rId2" Type="http://schemas.openxmlformats.org/officeDocument/2006/relationships/hyperlink" Target="https://ifitshipitshere.blogspot.com/2011/05/from-durer-to-dali-famous-artists-paint.html" TargetMode="External"/><Relationship Id="rId1" Type="http://schemas.openxmlformats.org/officeDocument/2006/relationships/image" Target="../media/image12.jpg"/><Relationship Id="rId6" Type="http://schemas.openxmlformats.org/officeDocument/2006/relationships/hyperlink" Target="https://pixabay.com/en/people-woman-man-senior-park-791441/" TargetMode="External"/><Relationship Id="rId5" Type="http://schemas.openxmlformats.org/officeDocument/2006/relationships/image" Target="../media/image14.jpg"/><Relationship Id="rId4" Type="http://schemas.openxmlformats.org/officeDocument/2006/relationships/hyperlink" Target="https://pxhere.com/en/photo/483982" TargetMode="External"/><Relationship Id="rId9" Type="http://schemas.openxmlformats.org/officeDocument/2006/relationships/image" Target="../media/image16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hyperlink" Target="https://en.wikipedia.org/wiki/Samsung_Gear_S2" TargetMode="External"/><Relationship Id="rId1" Type="http://schemas.openxmlformats.org/officeDocument/2006/relationships/image" Target="../media/image35.jpg"/><Relationship Id="rId4" Type="http://schemas.openxmlformats.org/officeDocument/2006/relationships/hyperlink" Target="http://jessaminedungo.blogspot.com/2014/11/weight-gurus-bluetooth-smart-connected.html" TargetMode="Externa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hyperlink" Target="https://www.zapact.co.uk/deals/sim-free/doro-mobile-phones/" TargetMode="External"/><Relationship Id="rId1" Type="http://schemas.openxmlformats.org/officeDocument/2006/relationships/image" Target="../media/image37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universonokia.blogspot.com/2017/10/generatore-ecg-forma-dimensioni-carta.html" TargetMode="External"/><Relationship Id="rId1" Type="http://schemas.openxmlformats.org/officeDocument/2006/relationships/image" Target="../media/image39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hyperlink" Target="http://gadgetsin.com/weathercast-wireless-weather-station-and-clock.htm" TargetMode="External"/><Relationship Id="rId2" Type="http://schemas.openxmlformats.org/officeDocument/2006/relationships/image" Target="../media/image43.jpg"/><Relationship Id="rId1" Type="http://schemas.openxmlformats.org/officeDocument/2006/relationships/image" Target="../media/image42.png"/><Relationship Id="rId5" Type="http://schemas.openxmlformats.org/officeDocument/2006/relationships/hyperlink" Target="http://gadgets.boingboing.net/2008/10/17/samsungs-digital-fra.html" TargetMode="External"/><Relationship Id="rId4" Type="http://schemas.openxmlformats.org/officeDocument/2006/relationships/image" Target="../media/image44.jp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hyperlink" Target="http://boingboing.net/2012/07/19/iris-smart-home-in-a-box-with.html" TargetMode="External"/><Relationship Id="rId1" Type="http://schemas.openxmlformats.org/officeDocument/2006/relationships/image" Target="../media/image45.jpg"/><Relationship Id="rId4" Type="http://schemas.openxmlformats.org/officeDocument/2006/relationships/hyperlink" Target="https://eatmedia.blogspot.com/2015/05/geofencing-and-beacons-beckon-wake-up.html" TargetMode="External"/></Relationships>
</file>

<file path=ppt/diagrams/_rels/data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C112B8-3EC5-46D6-8292-2B971E8DED3D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8791F9D1-F9EE-4CE4-BCA8-C1A43A26CAA8}">
      <dgm:prSet custT="1"/>
      <dgm:spPr/>
      <dgm:t>
        <a:bodyPr/>
        <a:lstStyle/>
        <a:p>
          <a:r>
            <a:rPr lang="hu-HU" sz="1600" b="1" i="0" dirty="0"/>
            <a:t>Veszteségek, elmagányosodás</a:t>
          </a:r>
          <a:endParaRPr lang="hu-HU" sz="1600" b="1" dirty="0"/>
        </a:p>
      </dgm:t>
    </dgm:pt>
    <dgm:pt modelId="{40D87C25-7781-4A74-9585-7496F877E1BD}" type="parTrans" cxnId="{D05E001B-7593-4F5F-A614-EEBF1121C644}">
      <dgm:prSet/>
      <dgm:spPr/>
      <dgm:t>
        <a:bodyPr/>
        <a:lstStyle/>
        <a:p>
          <a:endParaRPr lang="hu-HU"/>
        </a:p>
      </dgm:t>
    </dgm:pt>
    <dgm:pt modelId="{91F9902C-2D16-420A-9460-EBA398B8D63E}" type="sibTrans" cxnId="{D05E001B-7593-4F5F-A614-EEBF1121C644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2"/>
              </a:ext>
            </a:extLst>
          </a:blip>
          <a:srcRect/>
          <a:stretch>
            <a:fillRect t="-11000" b="-11000"/>
          </a:stretch>
        </a:blipFill>
      </dgm:spPr>
      <dgm:t>
        <a:bodyPr/>
        <a:lstStyle/>
        <a:p>
          <a:endParaRPr lang="hu-HU"/>
        </a:p>
      </dgm:t>
    </dgm:pt>
    <dgm:pt modelId="{E97950C9-5641-46F0-89F7-A5FABFBF3544}">
      <dgm:prSet custT="1"/>
      <dgm:spPr/>
      <dgm:t>
        <a:bodyPr/>
        <a:lstStyle/>
        <a:p>
          <a:r>
            <a:rPr lang="hu-HU" sz="1600" b="1" i="0" dirty="0"/>
            <a:t>Csökkenő ellenálló- és alkalmazkodó képesség</a:t>
          </a:r>
          <a:endParaRPr lang="hu-HU" sz="1600" b="1" dirty="0"/>
        </a:p>
      </dgm:t>
    </dgm:pt>
    <dgm:pt modelId="{2A07B6B6-EF03-46C2-9B1F-9DD121C835B0}" type="parTrans" cxnId="{89CBAC85-6EAA-469C-A3DE-E638385163F3}">
      <dgm:prSet/>
      <dgm:spPr/>
      <dgm:t>
        <a:bodyPr/>
        <a:lstStyle/>
        <a:p>
          <a:endParaRPr lang="hu-HU"/>
        </a:p>
      </dgm:t>
    </dgm:pt>
    <dgm:pt modelId="{5BF5C0A7-0C42-430B-9ADA-3BCB5B10D815}" type="sibTrans" cxnId="{89CBAC85-6EAA-469C-A3DE-E638385163F3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rcRect/>
          <a:stretch>
            <a:fillRect t="-37000" b="-37000"/>
          </a:stretch>
        </a:blipFill>
      </dgm:spPr>
      <dgm:t>
        <a:bodyPr/>
        <a:lstStyle/>
        <a:p>
          <a:endParaRPr lang="hu-HU"/>
        </a:p>
      </dgm:t>
    </dgm:pt>
    <dgm:pt modelId="{B3F38775-7971-4CCD-A361-C456F12143E7}">
      <dgm:prSet custT="1"/>
      <dgm:spPr/>
      <dgm:t>
        <a:bodyPr/>
        <a:lstStyle/>
        <a:p>
          <a:r>
            <a:rPr lang="hu-HU" sz="1600" b="1" i="0" dirty="0"/>
            <a:t>Csökkenő</a:t>
          </a:r>
        </a:p>
        <a:p>
          <a:r>
            <a:rPr lang="hu-HU" sz="1600" b="1" i="0" dirty="0"/>
            <a:t> teljesítmény és reakcióképesség</a:t>
          </a:r>
          <a:endParaRPr lang="hu-HU" sz="1600" b="1" dirty="0"/>
        </a:p>
      </dgm:t>
    </dgm:pt>
    <dgm:pt modelId="{E802BC09-F702-428A-B3A6-15A16BBEC437}" type="parTrans" cxnId="{66136F7F-26FC-4ADA-95EE-A31F8BBBAD43}">
      <dgm:prSet/>
      <dgm:spPr/>
      <dgm:t>
        <a:bodyPr/>
        <a:lstStyle/>
        <a:p>
          <a:endParaRPr lang="hu-HU"/>
        </a:p>
      </dgm:t>
    </dgm:pt>
    <dgm:pt modelId="{9C0C8AC9-E7F5-4E0D-A730-189462455FC9}" type="sibTrans" cxnId="{66136F7F-26FC-4ADA-95EE-A31F8BBBAD43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hu-HU"/>
        </a:p>
      </dgm:t>
    </dgm:pt>
    <dgm:pt modelId="{D0BF3825-3556-4B0A-87AE-3C1E0D9DC3A0}">
      <dgm:prSet custT="1"/>
      <dgm:spPr/>
      <dgm:t>
        <a:bodyPr/>
        <a:lstStyle/>
        <a:p>
          <a:r>
            <a:rPr lang="hu-HU" sz="1600" b="1" i="0" dirty="0"/>
            <a:t>Fizikai, </a:t>
          </a:r>
        </a:p>
        <a:p>
          <a:r>
            <a:rPr lang="hu-HU" sz="1600" b="1" i="0" dirty="0"/>
            <a:t>mentális és lelki megbetegedések</a:t>
          </a:r>
          <a:endParaRPr lang="hu-HU" sz="1600" b="1" dirty="0"/>
        </a:p>
      </dgm:t>
    </dgm:pt>
    <dgm:pt modelId="{EDCCA528-6879-4B34-9E87-BC411948865E}" type="parTrans" cxnId="{2CE4ED9E-8375-4E9A-9FC1-F7048424E90C}">
      <dgm:prSet/>
      <dgm:spPr/>
      <dgm:t>
        <a:bodyPr/>
        <a:lstStyle/>
        <a:p>
          <a:endParaRPr lang="hu-HU"/>
        </a:p>
      </dgm:t>
    </dgm:pt>
    <dgm:pt modelId="{E5280DDA-C942-43D5-B74E-B110D6C39269}" type="sibTrans" cxnId="{2CE4ED9E-8375-4E9A-9FC1-F7048424E90C}">
      <dgm:prSet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rcRect/>
          <a:stretch>
            <a:fillRect l="-27000" r="-27000"/>
          </a:stretch>
        </a:blipFill>
      </dgm:spPr>
      <dgm:t>
        <a:bodyPr/>
        <a:lstStyle/>
        <a:p>
          <a:endParaRPr lang="hu-HU"/>
        </a:p>
      </dgm:t>
    </dgm:pt>
    <dgm:pt modelId="{3D1D7B58-5163-4A36-A4A3-196553E7332F}">
      <dgm:prSet custT="1"/>
      <dgm:spPr/>
      <dgm:t>
        <a:bodyPr/>
        <a:lstStyle/>
        <a:p>
          <a:r>
            <a:rPr lang="hu-HU" sz="1600" b="1" i="0" dirty="0"/>
            <a:t>Csökkenő emlékező-képesség</a:t>
          </a:r>
          <a:endParaRPr lang="hu-HU" sz="1600" b="1" dirty="0"/>
        </a:p>
      </dgm:t>
    </dgm:pt>
    <dgm:pt modelId="{CE7008AD-810A-4E2D-9B5E-4A78CD6D5CB7}" type="parTrans" cxnId="{8D240CD3-366B-47FA-B39D-9F23AD10C108}">
      <dgm:prSet/>
      <dgm:spPr/>
      <dgm:t>
        <a:bodyPr/>
        <a:lstStyle/>
        <a:p>
          <a:endParaRPr lang="hu-HU"/>
        </a:p>
      </dgm:t>
    </dgm:pt>
    <dgm:pt modelId="{7EEED9A6-DB70-420A-AE02-121B2CEAE76F}" type="sibTrans" cxnId="{8D240CD3-366B-47FA-B39D-9F23AD10C108}">
      <dgm:prSet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  <dgm:t>
        <a:bodyPr/>
        <a:lstStyle/>
        <a:p>
          <a:endParaRPr lang="hu-HU"/>
        </a:p>
      </dgm:t>
    </dgm:pt>
    <dgm:pt modelId="{6F962B68-10ED-4A00-9443-DD2287D9735D}" type="pres">
      <dgm:prSet presAssocID="{E7C112B8-3EC5-46D6-8292-2B971E8DED3D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hu-HU"/>
        </a:p>
      </dgm:t>
    </dgm:pt>
    <dgm:pt modelId="{654AD525-3357-4B35-90AB-1C4E29932718}" type="pres">
      <dgm:prSet presAssocID="{8791F9D1-F9EE-4CE4-BCA8-C1A43A26CAA8}" presName="text1" presStyleCnt="0"/>
      <dgm:spPr/>
    </dgm:pt>
    <dgm:pt modelId="{46F8FC98-A5D1-422A-942F-61C9FA089EC0}" type="pres">
      <dgm:prSet presAssocID="{8791F9D1-F9EE-4CE4-BCA8-C1A43A26CAA8}" presName="textRepeatNode" presStyleLbl="align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3E9A9C8C-9E44-4502-B630-2D4CF5DF8518}" type="pres">
      <dgm:prSet presAssocID="{8791F9D1-F9EE-4CE4-BCA8-C1A43A26CAA8}" presName="textaccent1" presStyleCnt="0"/>
      <dgm:spPr/>
    </dgm:pt>
    <dgm:pt modelId="{9D5AA713-7295-4DFD-B7A8-3326539020D3}" type="pres">
      <dgm:prSet presAssocID="{8791F9D1-F9EE-4CE4-BCA8-C1A43A26CAA8}" presName="accentRepeatNode" presStyleLbl="solidAlignAcc1" presStyleIdx="0" presStyleCnt="10"/>
      <dgm:spPr/>
    </dgm:pt>
    <dgm:pt modelId="{D88082B1-1773-4ED4-B4BC-DC06C5187BDA}" type="pres">
      <dgm:prSet presAssocID="{91F9902C-2D16-420A-9460-EBA398B8D63E}" presName="image1" presStyleCnt="0"/>
      <dgm:spPr/>
    </dgm:pt>
    <dgm:pt modelId="{67602032-97C6-4709-B8B1-AFDEDA84F223}" type="pres">
      <dgm:prSet presAssocID="{91F9902C-2D16-420A-9460-EBA398B8D63E}" presName="imageRepeatNode" presStyleLbl="alignAcc1" presStyleIdx="0" presStyleCnt="5"/>
      <dgm:spPr/>
      <dgm:t>
        <a:bodyPr/>
        <a:lstStyle/>
        <a:p>
          <a:endParaRPr lang="hu-HU"/>
        </a:p>
      </dgm:t>
    </dgm:pt>
    <dgm:pt modelId="{9A55625B-EBFF-44C1-A0A0-95F40AEFB914}" type="pres">
      <dgm:prSet presAssocID="{91F9902C-2D16-420A-9460-EBA398B8D63E}" presName="imageaccent1" presStyleCnt="0"/>
      <dgm:spPr/>
    </dgm:pt>
    <dgm:pt modelId="{ABBFB4D7-F523-490D-B24F-F20EF83E2179}" type="pres">
      <dgm:prSet presAssocID="{91F9902C-2D16-420A-9460-EBA398B8D63E}" presName="accentRepeatNode" presStyleLbl="solidAlignAcc1" presStyleIdx="1" presStyleCnt="10"/>
      <dgm:spPr/>
    </dgm:pt>
    <dgm:pt modelId="{CDDC5C9C-7196-4AC5-9E33-B3DB26187196}" type="pres">
      <dgm:prSet presAssocID="{E97950C9-5641-46F0-89F7-A5FABFBF3544}" presName="text2" presStyleCnt="0"/>
      <dgm:spPr/>
    </dgm:pt>
    <dgm:pt modelId="{1E91140E-C105-483B-A6C3-04D87E0E859E}" type="pres">
      <dgm:prSet presAssocID="{E97950C9-5641-46F0-89F7-A5FABFBF3544}" presName="textRepeatNode" presStyleLbl="align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5CB23DC7-8A9B-4371-9174-BDE7E2454902}" type="pres">
      <dgm:prSet presAssocID="{E97950C9-5641-46F0-89F7-A5FABFBF3544}" presName="textaccent2" presStyleCnt="0"/>
      <dgm:spPr/>
    </dgm:pt>
    <dgm:pt modelId="{60FBFB01-FE0A-4D21-A3EE-B3351CF5F830}" type="pres">
      <dgm:prSet presAssocID="{E97950C9-5641-46F0-89F7-A5FABFBF3544}" presName="accentRepeatNode" presStyleLbl="solidAlignAcc1" presStyleIdx="2" presStyleCnt="10"/>
      <dgm:spPr/>
    </dgm:pt>
    <dgm:pt modelId="{D20ADFCD-FCBD-4426-B511-7F88BB9B470C}" type="pres">
      <dgm:prSet presAssocID="{5BF5C0A7-0C42-430B-9ADA-3BCB5B10D815}" presName="image2" presStyleCnt="0"/>
      <dgm:spPr/>
    </dgm:pt>
    <dgm:pt modelId="{052859EE-5005-472D-B592-54F8B5A5963E}" type="pres">
      <dgm:prSet presAssocID="{5BF5C0A7-0C42-430B-9ADA-3BCB5B10D815}" presName="imageRepeatNode" presStyleLbl="alignAcc1" presStyleIdx="1" presStyleCnt="5"/>
      <dgm:spPr/>
      <dgm:t>
        <a:bodyPr/>
        <a:lstStyle/>
        <a:p>
          <a:endParaRPr lang="hu-HU"/>
        </a:p>
      </dgm:t>
    </dgm:pt>
    <dgm:pt modelId="{17ECEAF3-B54D-4D8F-9F00-2AC3BA9BA459}" type="pres">
      <dgm:prSet presAssocID="{5BF5C0A7-0C42-430B-9ADA-3BCB5B10D815}" presName="imageaccent2" presStyleCnt="0"/>
      <dgm:spPr/>
    </dgm:pt>
    <dgm:pt modelId="{0A4277A2-A74B-4C43-8DCE-39BB946C999F}" type="pres">
      <dgm:prSet presAssocID="{5BF5C0A7-0C42-430B-9ADA-3BCB5B10D815}" presName="accentRepeatNode" presStyleLbl="solidAlignAcc1" presStyleIdx="3" presStyleCnt="10"/>
      <dgm:spPr/>
    </dgm:pt>
    <dgm:pt modelId="{E08B0371-7CA2-4349-B642-63C403760765}" type="pres">
      <dgm:prSet presAssocID="{B3F38775-7971-4CCD-A361-C456F12143E7}" presName="text3" presStyleCnt="0"/>
      <dgm:spPr/>
    </dgm:pt>
    <dgm:pt modelId="{25CDD72C-F4FC-448C-8486-ADB2F0A67E46}" type="pres">
      <dgm:prSet presAssocID="{B3F38775-7971-4CCD-A361-C456F12143E7}" presName="textRepeatNode" presStyleLbl="align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10863636-9537-4358-B6BC-97AA5770476A}" type="pres">
      <dgm:prSet presAssocID="{B3F38775-7971-4CCD-A361-C456F12143E7}" presName="textaccent3" presStyleCnt="0"/>
      <dgm:spPr/>
    </dgm:pt>
    <dgm:pt modelId="{104907CA-1922-4022-A013-5C40FA84368F}" type="pres">
      <dgm:prSet presAssocID="{B3F38775-7971-4CCD-A361-C456F12143E7}" presName="accentRepeatNode" presStyleLbl="solidAlignAcc1" presStyleIdx="4" presStyleCnt="10"/>
      <dgm:spPr/>
    </dgm:pt>
    <dgm:pt modelId="{A42EA0AB-BEF3-43D6-A163-4F5EDEDAAED9}" type="pres">
      <dgm:prSet presAssocID="{9C0C8AC9-E7F5-4E0D-A730-189462455FC9}" presName="image3" presStyleCnt="0"/>
      <dgm:spPr/>
    </dgm:pt>
    <dgm:pt modelId="{55068264-1E00-4665-A214-EA0924B50EAF}" type="pres">
      <dgm:prSet presAssocID="{9C0C8AC9-E7F5-4E0D-A730-189462455FC9}" presName="imageRepeatNode" presStyleLbl="alignAcc1" presStyleIdx="2" presStyleCnt="5"/>
      <dgm:spPr/>
      <dgm:t>
        <a:bodyPr/>
        <a:lstStyle/>
        <a:p>
          <a:endParaRPr lang="hu-HU"/>
        </a:p>
      </dgm:t>
    </dgm:pt>
    <dgm:pt modelId="{E1911E1F-2DC1-4E0C-B29E-A5867961D7B4}" type="pres">
      <dgm:prSet presAssocID="{9C0C8AC9-E7F5-4E0D-A730-189462455FC9}" presName="imageaccent3" presStyleCnt="0"/>
      <dgm:spPr/>
    </dgm:pt>
    <dgm:pt modelId="{7830F56A-86E3-45F3-8F35-7D4D90667B13}" type="pres">
      <dgm:prSet presAssocID="{9C0C8AC9-E7F5-4E0D-A730-189462455FC9}" presName="accentRepeatNode" presStyleLbl="solidAlignAcc1" presStyleIdx="5" presStyleCnt="10"/>
      <dgm:spPr/>
    </dgm:pt>
    <dgm:pt modelId="{1C82247D-4E42-4E38-844A-94AF409F221C}" type="pres">
      <dgm:prSet presAssocID="{D0BF3825-3556-4B0A-87AE-3C1E0D9DC3A0}" presName="text4" presStyleCnt="0"/>
      <dgm:spPr/>
    </dgm:pt>
    <dgm:pt modelId="{1CA250D2-4F62-4CB5-AFF5-5E5B4D79039A}" type="pres">
      <dgm:prSet presAssocID="{D0BF3825-3556-4B0A-87AE-3C1E0D9DC3A0}" presName="textRepeatNode" presStyleLbl="align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261AF1BE-F1F7-4208-A659-48F6542A8739}" type="pres">
      <dgm:prSet presAssocID="{D0BF3825-3556-4B0A-87AE-3C1E0D9DC3A0}" presName="textaccent4" presStyleCnt="0"/>
      <dgm:spPr/>
    </dgm:pt>
    <dgm:pt modelId="{0984C9B5-9305-4BD2-AD38-B0A6005845A4}" type="pres">
      <dgm:prSet presAssocID="{D0BF3825-3556-4B0A-87AE-3C1E0D9DC3A0}" presName="accentRepeatNode" presStyleLbl="solidAlignAcc1" presStyleIdx="6" presStyleCnt="10"/>
      <dgm:spPr/>
    </dgm:pt>
    <dgm:pt modelId="{D0367200-E6DD-433F-900A-863055C59C95}" type="pres">
      <dgm:prSet presAssocID="{E5280DDA-C942-43D5-B74E-B110D6C39269}" presName="image4" presStyleCnt="0"/>
      <dgm:spPr/>
    </dgm:pt>
    <dgm:pt modelId="{34B3FA3A-482D-443E-A31A-9958B0E328A4}" type="pres">
      <dgm:prSet presAssocID="{E5280DDA-C942-43D5-B74E-B110D6C39269}" presName="imageRepeatNode" presStyleLbl="alignAcc1" presStyleIdx="3" presStyleCnt="5"/>
      <dgm:spPr/>
      <dgm:t>
        <a:bodyPr/>
        <a:lstStyle/>
        <a:p>
          <a:endParaRPr lang="hu-HU"/>
        </a:p>
      </dgm:t>
    </dgm:pt>
    <dgm:pt modelId="{CEF0B79A-918C-4C54-AA17-C595CC87E3B5}" type="pres">
      <dgm:prSet presAssocID="{E5280DDA-C942-43D5-B74E-B110D6C39269}" presName="imageaccent4" presStyleCnt="0"/>
      <dgm:spPr/>
    </dgm:pt>
    <dgm:pt modelId="{DAC1042E-19E1-45B7-8310-67EF55FCA7F4}" type="pres">
      <dgm:prSet presAssocID="{E5280DDA-C942-43D5-B74E-B110D6C39269}" presName="accentRepeatNode" presStyleLbl="solidAlignAcc1" presStyleIdx="7" presStyleCnt="10"/>
      <dgm:spPr/>
    </dgm:pt>
    <dgm:pt modelId="{6D53C139-B6D0-49FE-ACE2-860382D88FC0}" type="pres">
      <dgm:prSet presAssocID="{3D1D7B58-5163-4A36-A4A3-196553E7332F}" presName="text5" presStyleCnt="0"/>
      <dgm:spPr/>
    </dgm:pt>
    <dgm:pt modelId="{688C581C-5883-4623-AF5E-9FFC4BD090CC}" type="pres">
      <dgm:prSet presAssocID="{3D1D7B58-5163-4A36-A4A3-196553E7332F}" presName="textRepeatNode" presStyleLbl="align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376CF7B-521B-437B-9DCB-B86641E08E5D}" type="pres">
      <dgm:prSet presAssocID="{3D1D7B58-5163-4A36-A4A3-196553E7332F}" presName="textaccent5" presStyleCnt="0"/>
      <dgm:spPr/>
    </dgm:pt>
    <dgm:pt modelId="{0CE8A613-286D-45CE-817A-51BF0909E49B}" type="pres">
      <dgm:prSet presAssocID="{3D1D7B58-5163-4A36-A4A3-196553E7332F}" presName="accentRepeatNode" presStyleLbl="solidAlignAcc1" presStyleIdx="8" presStyleCnt="10"/>
      <dgm:spPr/>
    </dgm:pt>
    <dgm:pt modelId="{FFBDC1E7-9FF2-4E3F-B2A5-13545AA3E0CC}" type="pres">
      <dgm:prSet presAssocID="{7EEED9A6-DB70-420A-AE02-121B2CEAE76F}" presName="image5" presStyleCnt="0"/>
      <dgm:spPr/>
    </dgm:pt>
    <dgm:pt modelId="{9D731845-08DA-4C0E-A59C-89E888FEFECA}" type="pres">
      <dgm:prSet presAssocID="{7EEED9A6-DB70-420A-AE02-121B2CEAE76F}" presName="imageRepeatNode" presStyleLbl="alignAcc1" presStyleIdx="4" presStyleCnt="5"/>
      <dgm:spPr/>
      <dgm:t>
        <a:bodyPr/>
        <a:lstStyle/>
        <a:p>
          <a:endParaRPr lang="hu-HU"/>
        </a:p>
      </dgm:t>
    </dgm:pt>
    <dgm:pt modelId="{C17060AC-8466-4E16-B6B2-D9BAC5FE435D}" type="pres">
      <dgm:prSet presAssocID="{7EEED9A6-DB70-420A-AE02-121B2CEAE76F}" presName="imageaccent5" presStyleCnt="0"/>
      <dgm:spPr/>
    </dgm:pt>
    <dgm:pt modelId="{6AF6FF66-639F-431F-A512-54C53E37A726}" type="pres">
      <dgm:prSet presAssocID="{7EEED9A6-DB70-420A-AE02-121B2CEAE76F}" presName="accentRepeatNode" presStyleLbl="solidAlignAcc1" presStyleIdx="9" presStyleCnt="10"/>
      <dgm:spPr/>
    </dgm:pt>
  </dgm:ptLst>
  <dgm:cxnLst>
    <dgm:cxn modelId="{66136F7F-26FC-4ADA-95EE-A31F8BBBAD43}" srcId="{E7C112B8-3EC5-46D6-8292-2B971E8DED3D}" destId="{B3F38775-7971-4CCD-A361-C456F12143E7}" srcOrd="2" destOrd="0" parTransId="{E802BC09-F702-428A-B3A6-15A16BBEC437}" sibTransId="{9C0C8AC9-E7F5-4E0D-A730-189462455FC9}"/>
    <dgm:cxn modelId="{392547D7-8B23-4995-A79A-B3B5A5F01CBA}" type="presOf" srcId="{8791F9D1-F9EE-4CE4-BCA8-C1A43A26CAA8}" destId="{46F8FC98-A5D1-422A-942F-61C9FA089EC0}" srcOrd="0" destOrd="0" presId="urn:microsoft.com/office/officeart/2008/layout/HexagonCluster"/>
    <dgm:cxn modelId="{D05E001B-7593-4F5F-A614-EEBF1121C644}" srcId="{E7C112B8-3EC5-46D6-8292-2B971E8DED3D}" destId="{8791F9D1-F9EE-4CE4-BCA8-C1A43A26CAA8}" srcOrd="0" destOrd="0" parTransId="{40D87C25-7781-4A74-9585-7496F877E1BD}" sibTransId="{91F9902C-2D16-420A-9460-EBA398B8D63E}"/>
    <dgm:cxn modelId="{0CAFF416-B134-4562-805C-5E04DC3B59B6}" type="presOf" srcId="{5BF5C0A7-0C42-430B-9ADA-3BCB5B10D815}" destId="{052859EE-5005-472D-B592-54F8B5A5963E}" srcOrd="0" destOrd="0" presId="urn:microsoft.com/office/officeart/2008/layout/HexagonCluster"/>
    <dgm:cxn modelId="{2CE4ED9E-8375-4E9A-9FC1-F7048424E90C}" srcId="{E7C112B8-3EC5-46D6-8292-2B971E8DED3D}" destId="{D0BF3825-3556-4B0A-87AE-3C1E0D9DC3A0}" srcOrd="3" destOrd="0" parTransId="{EDCCA528-6879-4B34-9E87-BC411948865E}" sibTransId="{E5280DDA-C942-43D5-B74E-B110D6C39269}"/>
    <dgm:cxn modelId="{58FD64E4-8775-4063-9F95-0A0047000CCE}" type="presOf" srcId="{3D1D7B58-5163-4A36-A4A3-196553E7332F}" destId="{688C581C-5883-4623-AF5E-9FFC4BD090CC}" srcOrd="0" destOrd="0" presId="urn:microsoft.com/office/officeart/2008/layout/HexagonCluster"/>
    <dgm:cxn modelId="{DE6B5DE2-C4E1-43A9-ACD0-99159C31F044}" type="presOf" srcId="{B3F38775-7971-4CCD-A361-C456F12143E7}" destId="{25CDD72C-F4FC-448C-8486-ADB2F0A67E46}" srcOrd="0" destOrd="0" presId="urn:microsoft.com/office/officeart/2008/layout/HexagonCluster"/>
    <dgm:cxn modelId="{FF6DE8D8-5F8F-421B-A4D4-8600160E38B9}" type="presOf" srcId="{7EEED9A6-DB70-420A-AE02-121B2CEAE76F}" destId="{9D731845-08DA-4C0E-A59C-89E888FEFECA}" srcOrd="0" destOrd="0" presId="urn:microsoft.com/office/officeart/2008/layout/HexagonCluster"/>
    <dgm:cxn modelId="{89CBAC85-6EAA-469C-A3DE-E638385163F3}" srcId="{E7C112B8-3EC5-46D6-8292-2B971E8DED3D}" destId="{E97950C9-5641-46F0-89F7-A5FABFBF3544}" srcOrd="1" destOrd="0" parTransId="{2A07B6B6-EF03-46C2-9B1F-9DD121C835B0}" sibTransId="{5BF5C0A7-0C42-430B-9ADA-3BCB5B10D815}"/>
    <dgm:cxn modelId="{0A5B2819-3D56-4584-81D2-B415BBFC5EDD}" type="presOf" srcId="{E7C112B8-3EC5-46D6-8292-2B971E8DED3D}" destId="{6F962B68-10ED-4A00-9443-DD2287D9735D}" srcOrd="0" destOrd="0" presId="urn:microsoft.com/office/officeart/2008/layout/HexagonCluster"/>
    <dgm:cxn modelId="{164DA56D-799D-4FB6-B60E-A161BF7C9763}" type="presOf" srcId="{9C0C8AC9-E7F5-4E0D-A730-189462455FC9}" destId="{55068264-1E00-4665-A214-EA0924B50EAF}" srcOrd="0" destOrd="0" presId="urn:microsoft.com/office/officeart/2008/layout/HexagonCluster"/>
    <dgm:cxn modelId="{7A1368A1-2866-44CA-B91A-751ED8265AA7}" type="presOf" srcId="{91F9902C-2D16-420A-9460-EBA398B8D63E}" destId="{67602032-97C6-4709-B8B1-AFDEDA84F223}" srcOrd="0" destOrd="0" presId="urn:microsoft.com/office/officeart/2008/layout/HexagonCluster"/>
    <dgm:cxn modelId="{4A2FD491-8050-4D64-B19E-75BF8DF2A067}" type="presOf" srcId="{E5280DDA-C942-43D5-B74E-B110D6C39269}" destId="{34B3FA3A-482D-443E-A31A-9958B0E328A4}" srcOrd="0" destOrd="0" presId="urn:microsoft.com/office/officeart/2008/layout/HexagonCluster"/>
    <dgm:cxn modelId="{5E0A9067-994C-4D5C-9120-A08F84824677}" type="presOf" srcId="{E97950C9-5641-46F0-89F7-A5FABFBF3544}" destId="{1E91140E-C105-483B-A6C3-04D87E0E859E}" srcOrd="0" destOrd="0" presId="urn:microsoft.com/office/officeart/2008/layout/HexagonCluster"/>
    <dgm:cxn modelId="{34750212-607D-46A9-A91B-1AE995753C16}" type="presOf" srcId="{D0BF3825-3556-4B0A-87AE-3C1E0D9DC3A0}" destId="{1CA250D2-4F62-4CB5-AFF5-5E5B4D79039A}" srcOrd="0" destOrd="0" presId="urn:microsoft.com/office/officeart/2008/layout/HexagonCluster"/>
    <dgm:cxn modelId="{8D240CD3-366B-47FA-B39D-9F23AD10C108}" srcId="{E7C112B8-3EC5-46D6-8292-2B971E8DED3D}" destId="{3D1D7B58-5163-4A36-A4A3-196553E7332F}" srcOrd="4" destOrd="0" parTransId="{CE7008AD-810A-4E2D-9B5E-4A78CD6D5CB7}" sibTransId="{7EEED9A6-DB70-420A-AE02-121B2CEAE76F}"/>
    <dgm:cxn modelId="{49A38F02-38EA-4FD1-B617-B958226B3880}" type="presParOf" srcId="{6F962B68-10ED-4A00-9443-DD2287D9735D}" destId="{654AD525-3357-4B35-90AB-1C4E29932718}" srcOrd="0" destOrd="0" presId="urn:microsoft.com/office/officeart/2008/layout/HexagonCluster"/>
    <dgm:cxn modelId="{35603F75-DB51-4643-A2AD-763DBDE32A86}" type="presParOf" srcId="{654AD525-3357-4B35-90AB-1C4E29932718}" destId="{46F8FC98-A5D1-422A-942F-61C9FA089EC0}" srcOrd="0" destOrd="0" presId="urn:microsoft.com/office/officeart/2008/layout/HexagonCluster"/>
    <dgm:cxn modelId="{F9CC366A-5D20-4DFA-BF25-57B0B96B9111}" type="presParOf" srcId="{6F962B68-10ED-4A00-9443-DD2287D9735D}" destId="{3E9A9C8C-9E44-4502-B630-2D4CF5DF8518}" srcOrd="1" destOrd="0" presId="urn:microsoft.com/office/officeart/2008/layout/HexagonCluster"/>
    <dgm:cxn modelId="{FE5ED5DA-40EE-4A3F-8C50-0727AFF8D7F0}" type="presParOf" srcId="{3E9A9C8C-9E44-4502-B630-2D4CF5DF8518}" destId="{9D5AA713-7295-4DFD-B7A8-3326539020D3}" srcOrd="0" destOrd="0" presId="urn:microsoft.com/office/officeart/2008/layout/HexagonCluster"/>
    <dgm:cxn modelId="{A1F8D357-9EAA-4705-BC05-51764C8161EF}" type="presParOf" srcId="{6F962B68-10ED-4A00-9443-DD2287D9735D}" destId="{D88082B1-1773-4ED4-B4BC-DC06C5187BDA}" srcOrd="2" destOrd="0" presId="urn:microsoft.com/office/officeart/2008/layout/HexagonCluster"/>
    <dgm:cxn modelId="{16905812-FB56-464D-B844-0745B190828F}" type="presParOf" srcId="{D88082B1-1773-4ED4-B4BC-DC06C5187BDA}" destId="{67602032-97C6-4709-B8B1-AFDEDA84F223}" srcOrd="0" destOrd="0" presId="urn:microsoft.com/office/officeart/2008/layout/HexagonCluster"/>
    <dgm:cxn modelId="{6216BCEE-AB7C-4BB7-8CD7-39A49E6BA1CD}" type="presParOf" srcId="{6F962B68-10ED-4A00-9443-DD2287D9735D}" destId="{9A55625B-EBFF-44C1-A0A0-95F40AEFB914}" srcOrd="3" destOrd="0" presId="urn:microsoft.com/office/officeart/2008/layout/HexagonCluster"/>
    <dgm:cxn modelId="{5936BDC6-D188-46EC-833C-647D94DC53D5}" type="presParOf" srcId="{9A55625B-EBFF-44C1-A0A0-95F40AEFB914}" destId="{ABBFB4D7-F523-490D-B24F-F20EF83E2179}" srcOrd="0" destOrd="0" presId="urn:microsoft.com/office/officeart/2008/layout/HexagonCluster"/>
    <dgm:cxn modelId="{661F7A2A-FADB-4657-B325-D8D7A0529C18}" type="presParOf" srcId="{6F962B68-10ED-4A00-9443-DD2287D9735D}" destId="{CDDC5C9C-7196-4AC5-9E33-B3DB26187196}" srcOrd="4" destOrd="0" presId="urn:microsoft.com/office/officeart/2008/layout/HexagonCluster"/>
    <dgm:cxn modelId="{9F9374ED-9769-4D6F-882D-A1167DC0C94A}" type="presParOf" srcId="{CDDC5C9C-7196-4AC5-9E33-B3DB26187196}" destId="{1E91140E-C105-483B-A6C3-04D87E0E859E}" srcOrd="0" destOrd="0" presId="urn:microsoft.com/office/officeart/2008/layout/HexagonCluster"/>
    <dgm:cxn modelId="{D18E2B22-E8A4-45F5-8744-8C19C51932AE}" type="presParOf" srcId="{6F962B68-10ED-4A00-9443-DD2287D9735D}" destId="{5CB23DC7-8A9B-4371-9174-BDE7E2454902}" srcOrd="5" destOrd="0" presId="urn:microsoft.com/office/officeart/2008/layout/HexagonCluster"/>
    <dgm:cxn modelId="{AC0FBC75-9F08-4F0A-8255-20B3941D156A}" type="presParOf" srcId="{5CB23DC7-8A9B-4371-9174-BDE7E2454902}" destId="{60FBFB01-FE0A-4D21-A3EE-B3351CF5F830}" srcOrd="0" destOrd="0" presId="urn:microsoft.com/office/officeart/2008/layout/HexagonCluster"/>
    <dgm:cxn modelId="{AE3382FC-A5D0-4CB1-B060-8DF55774A698}" type="presParOf" srcId="{6F962B68-10ED-4A00-9443-DD2287D9735D}" destId="{D20ADFCD-FCBD-4426-B511-7F88BB9B470C}" srcOrd="6" destOrd="0" presId="urn:microsoft.com/office/officeart/2008/layout/HexagonCluster"/>
    <dgm:cxn modelId="{DCBC34CB-E4FD-4714-A522-0EB7C631B864}" type="presParOf" srcId="{D20ADFCD-FCBD-4426-B511-7F88BB9B470C}" destId="{052859EE-5005-472D-B592-54F8B5A5963E}" srcOrd="0" destOrd="0" presId="urn:microsoft.com/office/officeart/2008/layout/HexagonCluster"/>
    <dgm:cxn modelId="{AB7893E8-6ECF-4B62-B0E4-1F174FA46CD9}" type="presParOf" srcId="{6F962B68-10ED-4A00-9443-DD2287D9735D}" destId="{17ECEAF3-B54D-4D8F-9F00-2AC3BA9BA459}" srcOrd="7" destOrd="0" presId="urn:microsoft.com/office/officeart/2008/layout/HexagonCluster"/>
    <dgm:cxn modelId="{CCFA37F1-ED81-4254-89D3-B9C1C545B615}" type="presParOf" srcId="{17ECEAF3-B54D-4D8F-9F00-2AC3BA9BA459}" destId="{0A4277A2-A74B-4C43-8DCE-39BB946C999F}" srcOrd="0" destOrd="0" presId="urn:microsoft.com/office/officeart/2008/layout/HexagonCluster"/>
    <dgm:cxn modelId="{DC156647-5CD7-465C-A34A-8029E4BE52EF}" type="presParOf" srcId="{6F962B68-10ED-4A00-9443-DD2287D9735D}" destId="{E08B0371-7CA2-4349-B642-63C403760765}" srcOrd="8" destOrd="0" presId="urn:microsoft.com/office/officeart/2008/layout/HexagonCluster"/>
    <dgm:cxn modelId="{8368FD1A-864C-467F-9023-C8D3F3415771}" type="presParOf" srcId="{E08B0371-7CA2-4349-B642-63C403760765}" destId="{25CDD72C-F4FC-448C-8486-ADB2F0A67E46}" srcOrd="0" destOrd="0" presId="urn:microsoft.com/office/officeart/2008/layout/HexagonCluster"/>
    <dgm:cxn modelId="{1C0C417E-44ED-4534-B2A5-2E6DF672F49F}" type="presParOf" srcId="{6F962B68-10ED-4A00-9443-DD2287D9735D}" destId="{10863636-9537-4358-B6BC-97AA5770476A}" srcOrd="9" destOrd="0" presId="urn:microsoft.com/office/officeart/2008/layout/HexagonCluster"/>
    <dgm:cxn modelId="{78EFEA04-20BB-4CC4-B2C7-5AA45C138AAB}" type="presParOf" srcId="{10863636-9537-4358-B6BC-97AA5770476A}" destId="{104907CA-1922-4022-A013-5C40FA84368F}" srcOrd="0" destOrd="0" presId="urn:microsoft.com/office/officeart/2008/layout/HexagonCluster"/>
    <dgm:cxn modelId="{CF5A7B20-A2FF-4FC1-AD37-2BEFA2BEB097}" type="presParOf" srcId="{6F962B68-10ED-4A00-9443-DD2287D9735D}" destId="{A42EA0AB-BEF3-43D6-A163-4F5EDEDAAED9}" srcOrd="10" destOrd="0" presId="urn:microsoft.com/office/officeart/2008/layout/HexagonCluster"/>
    <dgm:cxn modelId="{E6140002-3347-4D81-BCBF-67930E88EF55}" type="presParOf" srcId="{A42EA0AB-BEF3-43D6-A163-4F5EDEDAAED9}" destId="{55068264-1E00-4665-A214-EA0924B50EAF}" srcOrd="0" destOrd="0" presId="urn:microsoft.com/office/officeart/2008/layout/HexagonCluster"/>
    <dgm:cxn modelId="{6FF1B995-A8FB-4762-A02C-40A42C5595C0}" type="presParOf" srcId="{6F962B68-10ED-4A00-9443-DD2287D9735D}" destId="{E1911E1F-2DC1-4E0C-B29E-A5867961D7B4}" srcOrd="11" destOrd="0" presId="urn:microsoft.com/office/officeart/2008/layout/HexagonCluster"/>
    <dgm:cxn modelId="{A8CCA7B2-32A6-4B86-AC57-556B3743E263}" type="presParOf" srcId="{E1911E1F-2DC1-4E0C-B29E-A5867961D7B4}" destId="{7830F56A-86E3-45F3-8F35-7D4D90667B13}" srcOrd="0" destOrd="0" presId="urn:microsoft.com/office/officeart/2008/layout/HexagonCluster"/>
    <dgm:cxn modelId="{CFE18D34-BA5F-4222-A169-653834C117D1}" type="presParOf" srcId="{6F962B68-10ED-4A00-9443-DD2287D9735D}" destId="{1C82247D-4E42-4E38-844A-94AF409F221C}" srcOrd="12" destOrd="0" presId="urn:microsoft.com/office/officeart/2008/layout/HexagonCluster"/>
    <dgm:cxn modelId="{DA5CA19A-54F4-4556-9169-EA3E2CCF5D2E}" type="presParOf" srcId="{1C82247D-4E42-4E38-844A-94AF409F221C}" destId="{1CA250D2-4F62-4CB5-AFF5-5E5B4D79039A}" srcOrd="0" destOrd="0" presId="urn:microsoft.com/office/officeart/2008/layout/HexagonCluster"/>
    <dgm:cxn modelId="{487EB54F-7077-4675-A4E0-B3128FB495C8}" type="presParOf" srcId="{6F962B68-10ED-4A00-9443-DD2287D9735D}" destId="{261AF1BE-F1F7-4208-A659-48F6542A8739}" srcOrd="13" destOrd="0" presId="urn:microsoft.com/office/officeart/2008/layout/HexagonCluster"/>
    <dgm:cxn modelId="{18BE6BC6-C23C-4ABF-B9B0-76A0E04C6DB1}" type="presParOf" srcId="{261AF1BE-F1F7-4208-A659-48F6542A8739}" destId="{0984C9B5-9305-4BD2-AD38-B0A6005845A4}" srcOrd="0" destOrd="0" presId="urn:microsoft.com/office/officeart/2008/layout/HexagonCluster"/>
    <dgm:cxn modelId="{2798837D-703D-4783-A395-0AFD4699EE65}" type="presParOf" srcId="{6F962B68-10ED-4A00-9443-DD2287D9735D}" destId="{D0367200-E6DD-433F-900A-863055C59C95}" srcOrd="14" destOrd="0" presId="urn:microsoft.com/office/officeart/2008/layout/HexagonCluster"/>
    <dgm:cxn modelId="{DBB1050E-B433-4416-B3EC-6895EF9CA179}" type="presParOf" srcId="{D0367200-E6DD-433F-900A-863055C59C95}" destId="{34B3FA3A-482D-443E-A31A-9958B0E328A4}" srcOrd="0" destOrd="0" presId="urn:microsoft.com/office/officeart/2008/layout/HexagonCluster"/>
    <dgm:cxn modelId="{CA8DF200-45E7-417F-A877-28BF63553451}" type="presParOf" srcId="{6F962B68-10ED-4A00-9443-DD2287D9735D}" destId="{CEF0B79A-918C-4C54-AA17-C595CC87E3B5}" srcOrd="15" destOrd="0" presId="urn:microsoft.com/office/officeart/2008/layout/HexagonCluster"/>
    <dgm:cxn modelId="{760F3FF7-60CD-4235-969A-F931DFF71485}" type="presParOf" srcId="{CEF0B79A-918C-4C54-AA17-C595CC87E3B5}" destId="{DAC1042E-19E1-45B7-8310-67EF55FCA7F4}" srcOrd="0" destOrd="0" presId="urn:microsoft.com/office/officeart/2008/layout/HexagonCluster"/>
    <dgm:cxn modelId="{A23ACF79-1473-4B7F-8EAB-64CF14DC0B95}" type="presParOf" srcId="{6F962B68-10ED-4A00-9443-DD2287D9735D}" destId="{6D53C139-B6D0-49FE-ACE2-860382D88FC0}" srcOrd="16" destOrd="0" presId="urn:microsoft.com/office/officeart/2008/layout/HexagonCluster"/>
    <dgm:cxn modelId="{66707032-0EFC-4E74-8187-2994207AF309}" type="presParOf" srcId="{6D53C139-B6D0-49FE-ACE2-860382D88FC0}" destId="{688C581C-5883-4623-AF5E-9FFC4BD090CC}" srcOrd="0" destOrd="0" presId="urn:microsoft.com/office/officeart/2008/layout/HexagonCluster"/>
    <dgm:cxn modelId="{84C06DF2-8023-4E5C-86B0-8C242AC4AD4C}" type="presParOf" srcId="{6F962B68-10ED-4A00-9443-DD2287D9735D}" destId="{6376CF7B-521B-437B-9DCB-B86641E08E5D}" srcOrd="17" destOrd="0" presId="urn:microsoft.com/office/officeart/2008/layout/HexagonCluster"/>
    <dgm:cxn modelId="{58A4F450-82E4-4AF9-B884-62106671FFEC}" type="presParOf" srcId="{6376CF7B-521B-437B-9DCB-B86641E08E5D}" destId="{0CE8A613-286D-45CE-817A-51BF0909E49B}" srcOrd="0" destOrd="0" presId="urn:microsoft.com/office/officeart/2008/layout/HexagonCluster"/>
    <dgm:cxn modelId="{6428EEE4-12F7-4FF8-A698-B294573DCF38}" type="presParOf" srcId="{6F962B68-10ED-4A00-9443-DD2287D9735D}" destId="{FFBDC1E7-9FF2-4E3F-B2A5-13545AA3E0CC}" srcOrd="18" destOrd="0" presId="urn:microsoft.com/office/officeart/2008/layout/HexagonCluster"/>
    <dgm:cxn modelId="{AE9628D9-2AE9-40F8-81EB-ADFA03A1D43F}" type="presParOf" srcId="{FFBDC1E7-9FF2-4E3F-B2A5-13545AA3E0CC}" destId="{9D731845-08DA-4C0E-A59C-89E888FEFECA}" srcOrd="0" destOrd="0" presId="urn:microsoft.com/office/officeart/2008/layout/HexagonCluster"/>
    <dgm:cxn modelId="{F20D825D-CE89-4CEC-92CB-433C9071FC44}" type="presParOf" srcId="{6F962B68-10ED-4A00-9443-DD2287D9735D}" destId="{C17060AC-8466-4E16-B6B2-D9BAC5FE435D}" srcOrd="19" destOrd="0" presId="urn:microsoft.com/office/officeart/2008/layout/HexagonCluster"/>
    <dgm:cxn modelId="{69E6FE6B-6970-4B87-97E1-78BE6268C960}" type="presParOf" srcId="{C17060AC-8466-4E16-B6B2-D9BAC5FE435D}" destId="{6AF6FF66-639F-431F-A512-54C53E37A726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D55C0E-7241-4A0B-9A2E-2972E5DF703B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3156E65C-7D6A-4B34-8489-C28FE7F1E0F7}">
      <dgm:prSet/>
      <dgm:spPr/>
      <dgm:t>
        <a:bodyPr/>
        <a:lstStyle/>
        <a:p>
          <a:r>
            <a:rPr lang="hu-HU" b="0" i="0"/>
            <a:t>Egészséges étrend, megfelelő táplálkozás</a:t>
          </a:r>
          <a:endParaRPr lang="hu-HU"/>
        </a:p>
      </dgm:t>
    </dgm:pt>
    <dgm:pt modelId="{E56B4D47-9A90-4275-BF97-F4353B4F69A9}" type="parTrans" cxnId="{07353BA6-95A8-4F55-9E0B-F0E7F6246EB0}">
      <dgm:prSet/>
      <dgm:spPr/>
      <dgm:t>
        <a:bodyPr/>
        <a:lstStyle/>
        <a:p>
          <a:endParaRPr lang="hu-HU"/>
        </a:p>
      </dgm:t>
    </dgm:pt>
    <dgm:pt modelId="{112CD3B0-EF34-49AA-9A5B-5D353EC59377}" type="sibTrans" cxnId="{07353BA6-95A8-4F55-9E0B-F0E7F6246EB0}">
      <dgm:prSet/>
      <dgm:spPr/>
      <dgm:t>
        <a:bodyPr/>
        <a:lstStyle/>
        <a:p>
          <a:endParaRPr lang="hu-HU"/>
        </a:p>
      </dgm:t>
    </dgm:pt>
    <dgm:pt modelId="{61545600-DDC1-4F9A-964F-6E5CB76356DA}">
      <dgm:prSet/>
      <dgm:spPr/>
      <dgm:t>
        <a:bodyPr/>
        <a:lstStyle/>
        <a:p>
          <a:r>
            <a:rPr lang="hu-HU" b="0" i="0"/>
            <a:t>Rendszeres testmozgás, séta</a:t>
          </a:r>
          <a:endParaRPr lang="hu-HU"/>
        </a:p>
      </dgm:t>
    </dgm:pt>
    <dgm:pt modelId="{64F85F8F-2E63-43A8-86D7-3FE509EF7DB0}" type="parTrans" cxnId="{E4AFCBE4-2D3D-4865-8446-F75B1926A124}">
      <dgm:prSet/>
      <dgm:spPr/>
      <dgm:t>
        <a:bodyPr/>
        <a:lstStyle/>
        <a:p>
          <a:endParaRPr lang="hu-HU"/>
        </a:p>
      </dgm:t>
    </dgm:pt>
    <dgm:pt modelId="{41C8A966-0B4A-4428-B1E1-105E697A9FC0}" type="sibTrans" cxnId="{E4AFCBE4-2D3D-4865-8446-F75B1926A124}">
      <dgm:prSet/>
      <dgm:spPr/>
      <dgm:t>
        <a:bodyPr/>
        <a:lstStyle/>
        <a:p>
          <a:endParaRPr lang="hu-HU"/>
        </a:p>
      </dgm:t>
    </dgm:pt>
    <dgm:pt modelId="{A2FD33CB-02AB-43D2-8F9A-DDCC2A25E723}">
      <dgm:prSet/>
      <dgm:spPr/>
      <dgm:t>
        <a:bodyPr/>
        <a:lstStyle/>
        <a:p>
          <a:r>
            <a:rPr lang="hu-HU" b="0" i="0"/>
            <a:t>Stressz megfelelő kezelése</a:t>
          </a:r>
          <a:endParaRPr lang="hu-HU"/>
        </a:p>
      </dgm:t>
    </dgm:pt>
    <dgm:pt modelId="{326F7E5A-BF12-42DA-B206-155393791127}" type="parTrans" cxnId="{F865364D-9648-40B3-A59C-BE0A389FF4A7}">
      <dgm:prSet/>
      <dgm:spPr/>
      <dgm:t>
        <a:bodyPr/>
        <a:lstStyle/>
        <a:p>
          <a:endParaRPr lang="hu-HU"/>
        </a:p>
      </dgm:t>
    </dgm:pt>
    <dgm:pt modelId="{2F7D6746-CF95-4FA8-8568-C8F54F6770AD}" type="sibTrans" cxnId="{F865364D-9648-40B3-A59C-BE0A389FF4A7}">
      <dgm:prSet/>
      <dgm:spPr/>
      <dgm:t>
        <a:bodyPr/>
        <a:lstStyle/>
        <a:p>
          <a:endParaRPr lang="hu-HU"/>
        </a:p>
      </dgm:t>
    </dgm:pt>
    <dgm:pt modelId="{15A522AE-99E7-41BD-AD17-CE699BBE89A0}">
      <dgm:prSet/>
      <dgm:spPr/>
      <dgm:t>
        <a:bodyPr/>
        <a:lstStyle/>
        <a:p>
          <a:r>
            <a:rPr lang="hu-HU" b="0" i="0"/>
            <a:t>Közösségi kapcsolatok, aktív társadalmi élet</a:t>
          </a:r>
          <a:endParaRPr lang="hu-HU"/>
        </a:p>
      </dgm:t>
    </dgm:pt>
    <dgm:pt modelId="{FE767103-5531-4CEB-89D9-1AD6F4086511}" type="parTrans" cxnId="{5C66BDB6-81FF-43E6-B76A-CE8A1A75E2C4}">
      <dgm:prSet/>
      <dgm:spPr/>
      <dgm:t>
        <a:bodyPr/>
        <a:lstStyle/>
        <a:p>
          <a:endParaRPr lang="hu-HU"/>
        </a:p>
      </dgm:t>
    </dgm:pt>
    <dgm:pt modelId="{AC6746C0-F6EC-4AF4-92E5-96F3CB38C973}" type="sibTrans" cxnId="{5C66BDB6-81FF-43E6-B76A-CE8A1A75E2C4}">
      <dgm:prSet/>
      <dgm:spPr/>
      <dgm:t>
        <a:bodyPr/>
        <a:lstStyle/>
        <a:p>
          <a:endParaRPr lang="hu-HU"/>
        </a:p>
      </dgm:t>
    </dgm:pt>
    <dgm:pt modelId="{78585B59-09A3-4181-A301-383E3C1829A3}" type="pres">
      <dgm:prSet presAssocID="{F3D55C0E-7241-4A0B-9A2E-2972E5DF703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2B184BF2-049F-46C2-80CB-9B0DD2445792}" type="pres">
      <dgm:prSet presAssocID="{F3D55C0E-7241-4A0B-9A2E-2972E5DF703B}" presName="bkgdShp" presStyleLbl="alignAccFollowNode1" presStyleIdx="0" presStyleCnt="1"/>
      <dgm:spPr/>
    </dgm:pt>
    <dgm:pt modelId="{384A774E-FD3D-49E9-9CCF-0D8397A39E06}" type="pres">
      <dgm:prSet presAssocID="{F3D55C0E-7241-4A0B-9A2E-2972E5DF703B}" presName="linComp" presStyleCnt="0"/>
      <dgm:spPr/>
    </dgm:pt>
    <dgm:pt modelId="{101A47E4-5703-4ED9-9F5A-E36F6B0A3BE9}" type="pres">
      <dgm:prSet presAssocID="{3156E65C-7D6A-4B34-8489-C28FE7F1E0F7}" presName="compNode" presStyleCnt="0"/>
      <dgm:spPr/>
    </dgm:pt>
    <dgm:pt modelId="{842AABA8-2126-4939-9E83-D3987ED096F8}" type="pres">
      <dgm:prSet presAssocID="{3156E65C-7D6A-4B34-8489-C28FE7F1E0F7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4E40F99-C71D-4FB7-A9C9-8DFC8E1DEDC8}" type="pres">
      <dgm:prSet presAssocID="{3156E65C-7D6A-4B34-8489-C28FE7F1E0F7}" presName="invisiNode" presStyleLbl="node1" presStyleIdx="0" presStyleCnt="4"/>
      <dgm:spPr/>
    </dgm:pt>
    <dgm:pt modelId="{F3B73E13-837C-472F-BAA0-BB1B4552EBA7}" type="pres">
      <dgm:prSet presAssocID="{3156E65C-7D6A-4B34-8489-C28FE7F1E0F7}" presName="imagNode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25106840-D617-48F2-A9CF-5C516C198923}" type="pres">
      <dgm:prSet presAssocID="{112CD3B0-EF34-49AA-9A5B-5D353EC59377}" presName="sibTrans" presStyleLbl="sibTrans2D1" presStyleIdx="0" presStyleCnt="0"/>
      <dgm:spPr/>
      <dgm:t>
        <a:bodyPr/>
        <a:lstStyle/>
        <a:p>
          <a:endParaRPr lang="hu-HU"/>
        </a:p>
      </dgm:t>
    </dgm:pt>
    <dgm:pt modelId="{67842CCF-5EE9-47F4-8095-54D47D2BBB77}" type="pres">
      <dgm:prSet presAssocID="{61545600-DDC1-4F9A-964F-6E5CB76356DA}" presName="compNode" presStyleCnt="0"/>
      <dgm:spPr/>
    </dgm:pt>
    <dgm:pt modelId="{6DD047C7-8B85-4BE4-A055-A1F2610224C6}" type="pres">
      <dgm:prSet presAssocID="{61545600-DDC1-4F9A-964F-6E5CB76356DA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6713D95-0430-4E91-BC87-A10056439075}" type="pres">
      <dgm:prSet presAssocID="{61545600-DDC1-4F9A-964F-6E5CB76356DA}" presName="invisiNode" presStyleLbl="node1" presStyleIdx="1" presStyleCnt="4"/>
      <dgm:spPr/>
    </dgm:pt>
    <dgm:pt modelId="{8919B58C-8F43-4949-9E9D-9FAE3BB1AE75}" type="pres">
      <dgm:prSet presAssocID="{61545600-DDC1-4F9A-964F-6E5CB76356DA}" presName="imagNode" presStyleLbl="fgImgPlace1" presStyleIdx="1" presStyleCnt="4"/>
      <dgm:spPr>
        <a:blipFill rotWithShape="1">
          <a:blip xmlns:r="http://schemas.openxmlformats.org/officeDocument/2006/relationships" r:embed="rId2"/>
          <a:srcRect/>
          <a:stretch>
            <a:fillRect l="-5000" r="-5000"/>
          </a:stretch>
        </a:blipFill>
      </dgm:spPr>
    </dgm:pt>
    <dgm:pt modelId="{82A629D4-10EA-4712-89E0-F29EE7B503CE}" type="pres">
      <dgm:prSet presAssocID="{41C8A966-0B4A-4428-B1E1-105E697A9FC0}" presName="sibTrans" presStyleLbl="sibTrans2D1" presStyleIdx="0" presStyleCnt="0"/>
      <dgm:spPr/>
      <dgm:t>
        <a:bodyPr/>
        <a:lstStyle/>
        <a:p>
          <a:endParaRPr lang="hu-HU"/>
        </a:p>
      </dgm:t>
    </dgm:pt>
    <dgm:pt modelId="{DD0490C2-1A04-42CB-8180-6D51F78A9AEA}" type="pres">
      <dgm:prSet presAssocID="{A2FD33CB-02AB-43D2-8F9A-DDCC2A25E723}" presName="compNode" presStyleCnt="0"/>
      <dgm:spPr/>
    </dgm:pt>
    <dgm:pt modelId="{6458BCB5-9309-441C-8093-9BBE0A65742F}" type="pres">
      <dgm:prSet presAssocID="{A2FD33CB-02AB-43D2-8F9A-DDCC2A25E723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A210EE7-C54B-4C67-9AE6-0E1B2F5D1544}" type="pres">
      <dgm:prSet presAssocID="{A2FD33CB-02AB-43D2-8F9A-DDCC2A25E723}" presName="invisiNode" presStyleLbl="node1" presStyleIdx="2" presStyleCnt="4"/>
      <dgm:spPr/>
    </dgm:pt>
    <dgm:pt modelId="{BE788E21-079B-4E28-A923-D8E2BF821DF6}" type="pres">
      <dgm:prSet presAssocID="{A2FD33CB-02AB-43D2-8F9A-DDCC2A25E723}" presName="imagNode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8000" r="-98000"/>
          </a:stretch>
        </a:blipFill>
      </dgm:spPr>
    </dgm:pt>
    <dgm:pt modelId="{CF334608-1E30-41BF-88B3-FBA892689A84}" type="pres">
      <dgm:prSet presAssocID="{2F7D6746-CF95-4FA8-8568-C8F54F6770AD}" presName="sibTrans" presStyleLbl="sibTrans2D1" presStyleIdx="0" presStyleCnt="0"/>
      <dgm:spPr/>
      <dgm:t>
        <a:bodyPr/>
        <a:lstStyle/>
        <a:p>
          <a:endParaRPr lang="hu-HU"/>
        </a:p>
      </dgm:t>
    </dgm:pt>
    <dgm:pt modelId="{63E796CB-34D9-4422-8DA6-B524BF326C38}" type="pres">
      <dgm:prSet presAssocID="{15A522AE-99E7-41BD-AD17-CE699BBE89A0}" presName="compNode" presStyleCnt="0"/>
      <dgm:spPr/>
    </dgm:pt>
    <dgm:pt modelId="{F2BE49E7-0807-4F35-9147-EB374470C1D0}" type="pres">
      <dgm:prSet presAssocID="{15A522AE-99E7-41BD-AD17-CE699BBE89A0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260B478-AD24-4C09-858A-AB396C6E0815}" type="pres">
      <dgm:prSet presAssocID="{15A522AE-99E7-41BD-AD17-CE699BBE89A0}" presName="invisiNode" presStyleLbl="node1" presStyleIdx="3" presStyleCnt="4"/>
      <dgm:spPr/>
    </dgm:pt>
    <dgm:pt modelId="{809DD4B6-F288-422C-A829-45A659D4D7E2}" type="pres">
      <dgm:prSet presAssocID="{15A522AE-99E7-41BD-AD17-CE699BBE89A0}" presName="imagNode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</dgm:ptLst>
  <dgm:cxnLst>
    <dgm:cxn modelId="{F0ACB8E4-E324-49F8-BB73-269BDA6D21B1}" type="presOf" srcId="{41C8A966-0B4A-4428-B1E1-105E697A9FC0}" destId="{82A629D4-10EA-4712-89E0-F29EE7B503CE}" srcOrd="0" destOrd="0" presId="urn:microsoft.com/office/officeart/2005/8/layout/pList2"/>
    <dgm:cxn modelId="{2A091E15-F858-475B-B0DE-4CD4CE9AFAC9}" type="presOf" srcId="{3156E65C-7D6A-4B34-8489-C28FE7F1E0F7}" destId="{842AABA8-2126-4939-9E83-D3987ED096F8}" srcOrd="0" destOrd="0" presId="urn:microsoft.com/office/officeart/2005/8/layout/pList2"/>
    <dgm:cxn modelId="{DC1ABDEA-2559-4F8D-8E1F-25300B954AF8}" type="presOf" srcId="{A2FD33CB-02AB-43D2-8F9A-DDCC2A25E723}" destId="{6458BCB5-9309-441C-8093-9BBE0A65742F}" srcOrd="0" destOrd="0" presId="urn:microsoft.com/office/officeart/2005/8/layout/pList2"/>
    <dgm:cxn modelId="{BC8DD14A-C8D3-4D8F-9AE6-8C1399A6886E}" type="presOf" srcId="{15A522AE-99E7-41BD-AD17-CE699BBE89A0}" destId="{F2BE49E7-0807-4F35-9147-EB374470C1D0}" srcOrd="0" destOrd="0" presId="urn:microsoft.com/office/officeart/2005/8/layout/pList2"/>
    <dgm:cxn modelId="{052DC204-AF46-4F31-93A3-13AEE4897707}" type="presOf" srcId="{2F7D6746-CF95-4FA8-8568-C8F54F6770AD}" destId="{CF334608-1E30-41BF-88B3-FBA892689A84}" srcOrd="0" destOrd="0" presId="urn:microsoft.com/office/officeart/2005/8/layout/pList2"/>
    <dgm:cxn modelId="{3F48B901-9192-4C61-A528-6F05ED0AE7BE}" type="presOf" srcId="{112CD3B0-EF34-49AA-9A5B-5D353EC59377}" destId="{25106840-D617-48F2-A9CF-5C516C198923}" srcOrd="0" destOrd="0" presId="urn:microsoft.com/office/officeart/2005/8/layout/pList2"/>
    <dgm:cxn modelId="{F865364D-9648-40B3-A59C-BE0A389FF4A7}" srcId="{F3D55C0E-7241-4A0B-9A2E-2972E5DF703B}" destId="{A2FD33CB-02AB-43D2-8F9A-DDCC2A25E723}" srcOrd="2" destOrd="0" parTransId="{326F7E5A-BF12-42DA-B206-155393791127}" sibTransId="{2F7D6746-CF95-4FA8-8568-C8F54F6770AD}"/>
    <dgm:cxn modelId="{3032D8D6-8680-473F-A74E-3A03C7BC8348}" type="presOf" srcId="{61545600-DDC1-4F9A-964F-6E5CB76356DA}" destId="{6DD047C7-8B85-4BE4-A055-A1F2610224C6}" srcOrd="0" destOrd="0" presId="urn:microsoft.com/office/officeart/2005/8/layout/pList2"/>
    <dgm:cxn modelId="{E4AFCBE4-2D3D-4865-8446-F75B1926A124}" srcId="{F3D55C0E-7241-4A0B-9A2E-2972E5DF703B}" destId="{61545600-DDC1-4F9A-964F-6E5CB76356DA}" srcOrd="1" destOrd="0" parTransId="{64F85F8F-2E63-43A8-86D7-3FE509EF7DB0}" sibTransId="{41C8A966-0B4A-4428-B1E1-105E697A9FC0}"/>
    <dgm:cxn modelId="{07353BA6-95A8-4F55-9E0B-F0E7F6246EB0}" srcId="{F3D55C0E-7241-4A0B-9A2E-2972E5DF703B}" destId="{3156E65C-7D6A-4B34-8489-C28FE7F1E0F7}" srcOrd="0" destOrd="0" parTransId="{E56B4D47-9A90-4275-BF97-F4353B4F69A9}" sibTransId="{112CD3B0-EF34-49AA-9A5B-5D353EC59377}"/>
    <dgm:cxn modelId="{5C66BDB6-81FF-43E6-B76A-CE8A1A75E2C4}" srcId="{F3D55C0E-7241-4A0B-9A2E-2972E5DF703B}" destId="{15A522AE-99E7-41BD-AD17-CE699BBE89A0}" srcOrd="3" destOrd="0" parTransId="{FE767103-5531-4CEB-89D9-1AD6F4086511}" sibTransId="{AC6746C0-F6EC-4AF4-92E5-96F3CB38C973}"/>
    <dgm:cxn modelId="{FC99C6CE-E34D-4F7F-819C-997E28854BF7}" type="presOf" srcId="{F3D55C0E-7241-4A0B-9A2E-2972E5DF703B}" destId="{78585B59-09A3-4181-A301-383E3C1829A3}" srcOrd="0" destOrd="0" presId="urn:microsoft.com/office/officeart/2005/8/layout/pList2"/>
    <dgm:cxn modelId="{D0AD6609-5842-4A4E-9957-C4E4E9679AA6}" type="presParOf" srcId="{78585B59-09A3-4181-A301-383E3C1829A3}" destId="{2B184BF2-049F-46C2-80CB-9B0DD2445792}" srcOrd="0" destOrd="0" presId="urn:microsoft.com/office/officeart/2005/8/layout/pList2"/>
    <dgm:cxn modelId="{2495E24E-B815-42D4-9467-5B895421961C}" type="presParOf" srcId="{78585B59-09A3-4181-A301-383E3C1829A3}" destId="{384A774E-FD3D-49E9-9CCF-0D8397A39E06}" srcOrd="1" destOrd="0" presId="urn:microsoft.com/office/officeart/2005/8/layout/pList2"/>
    <dgm:cxn modelId="{67023494-7199-409F-8A28-CF3AA89932D7}" type="presParOf" srcId="{384A774E-FD3D-49E9-9CCF-0D8397A39E06}" destId="{101A47E4-5703-4ED9-9F5A-E36F6B0A3BE9}" srcOrd="0" destOrd="0" presId="urn:microsoft.com/office/officeart/2005/8/layout/pList2"/>
    <dgm:cxn modelId="{6EDAE8B4-CA06-40F7-842B-551F30370B2E}" type="presParOf" srcId="{101A47E4-5703-4ED9-9F5A-E36F6B0A3BE9}" destId="{842AABA8-2126-4939-9E83-D3987ED096F8}" srcOrd="0" destOrd="0" presId="urn:microsoft.com/office/officeart/2005/8/layout/pList2"/>
    <dgm:cxn modelId="{D31B1A72-F0BB-4ADC-8B08-41B652153634}" type="presParOf" srcId="{101A47E4-5703-4ED9-9F5A-E36F6B0A3BE9}" destId="{74E40F99-C71D-4FB7-A9C9-8DFC8E1DEDC8}" srcOrd="1" destOrd="0" presId="urn:microsoft.com/office/officeart/2005/8/layout/pList2"/>
    <dgm:cxn modelId="{117D4A1B-1AC0-465A-81B8-3C17F3DB2D17}" type="presParOf" srcId="{101A47E4-5703-4ED9-9F5A-E36F6B0A3BE9}" destId="{F3B73E13-837C-472F-BAA0-BB1B4552EBA7}" srcOrd="2" destOrd="0" presId="urn:microsoft.com/office/officeart/2005/8/layout/pList2"/>
    <dgm:cxn modelId="{FE93B88E-C850-4D49-824D-B00702BD6049}" type="presParOf" srcId="{384A774E-FD3D-49E9-9CCF-0D8397A39E06}" destId="{25106840-D617-48F2-A9CF-5C516C198923}" srcOrd="1" destOrd="0" presId="urn:microsoft.com/office/officeart/2005/8/layout/pList2"/>
    <dgm:cxn modelId="{479CF788-2D13-43A9-BDAB-8D2357B434FC}" type="presParOf" srcId="{384A774E-FD3D-49E9-9CCF-0D8397A39E06}" destId="{67842CCF-5EE9-47F4-8095-54D47D2BBB77}" srcOrd="2" destOrd="0" presId="urn:microsoft.com/office/officeart/2005/8/layout/pList2"/>
    <dgm:cxn modelId="{1D88BB86-41C1-4D7B-B417-27691E58E409}" type="presParOf" srcId="{67842CCF-5EE9-47F4-8095-54D47D2BBB77}" destId="{6DD047C7-8B85-4BE4-A055-A1F2610224C6}" srcOrd="0" destOrd="0" presId="urn:microsoft.com/office/officeart/2005/8/layout/pList2"/>
    <dgm:cxn modelId="{94FCC265-295F-4D39-AEB1-D090A0C83736}" type="presParOf" srcId="{67842CCF-5EE9-47F4-8095-54D47D2BBB77}" destId="{86713D95-0430-4E91-BC87-A10056439075}" srcOrd="1" destOrd="0" presId="urn:microsoft.com/office/officeart/2005/8/layout/pList2"/>
    <dgm:cxn modelId="{E169C154-5F86-4901-9506-AA2D5F042D15}" type="presParOf" srcId="{67842CCF-5EE9-47F4-8095-54D47D2BBB77}" destId="{8919B58C-8F43-4949-9E9D-9FAE3BB1AE75}" srcOrd="2" destOrd="0" presId="urn:microsoft.com/office/officeart/2005/8/layout/pList2"/>
    <dgm:cxn modelId="{FC7A0128-FBCE-446C-8F3B-D67E1122B116}" type="presParOf" srcId="{384A774E-FD3D-49E9-9CCF-0D8397A39E06}" destId="{82A629D4-10EA-4712-89E0-F29EE7B503CE}" srcOrd="3" destOrd="0" presId="urn:microsoft.com/office/officeart/2005/8/layout/pList2"/>
    <dgm:cxn modelId="{08A062DB-C402-4706-A36A-958CDD39F5A3}" type="presParOf" srcId="{384A774E-FD3D-49E9-9CCF-0D8397A39E06}" destId="{DD0490C2-1A04-42CB-8180-6D51F78A9AEA}" srcOrd="4" destOrd="0" presId="urn:microsoft.com/office/officeart/2005/8/layout/pList2"/>
    <dgm:cxn modelId="{D193188E-4BB5-4635-AAF4-E9D557B55FE8}" type="presParOf" srcId="{DD0490C2-1A04-42CB-8180-6D51F78A9AEA}" destId="{6458BCB5-9309-441C-8093-9BBE0A65742F}" srcOrd="0" destOrd="0" presId="urn:microsoft.com/office/officeart/2005/8/layout/pList2"/>
    <dgm:cxn modelId="{5C92F436-9937-4C5E-966E-380D0D18840C}" type="presParOf" srcId="{DD0490C2-1A04-42CB-8180-6D51F78A9AEA}" destId="{4A210EE7-C54B-4C67-9AE6-0E1B2F5D1544}" srcOrd="1" destOrd="0" presId="urn:microsoft.com/office/officeart/2005/8/layout/pList2"/>
    <dgm:cxn modelId="{F57BE793-15E6-4AEC-979C-ED7322E1A15A}" type="presParOf" srcId="{DD0490C2-1A04-42CB-8180-6D51F78A9AEA}" destId="{BE788E21-079B-4E28-A923-D8E2BF821DF6}" srcOrd="2" destOrd="0" presId="urn:microsoft.com/office/officeart/2005/8/layout/pList2"/>
    <dgm:cxn modelId="{26CB6ADB-7F16-49AF-BC42-C1A1BDC63297}" type="presParOf" srcId="{384A774E-FD3D-49E9-9CCF-0D8397A39E06}" destId="{CF334608-1E30-41BF-88B3-FBA892689A84}" srcOrd="5" destOrd="0" presId="urn:microsoft.com/office/officeart/2005/8/layout/pList2"/>
    <dgm:cxn modelId="{7FD32C0F-5424-4092-95CC-648D6B7B9B64}" type="presParOf" srcId="{384A774E-FD3D-49E9-9CCF-0D8397A39E06}" destId="{63E796CB-34D9-4422-8DA6-B524BF326C38}" srcOrd="6" destOrd="0" presId="urn:microsoft.com/office/officeart/2005/8/layout/pList2"/>
    <dgm:cxn modelId="{121F0C08-A56D-4788-B84E-C99B7E45B8CB}" type="presParOf" srcId="{63E796CB-34D9-4422-8DA6-B524BF326C38}" destId="{F2BE49E7-0807-4F35-9147-EB374470C1D0}" srcOrd="0" destOrd="0" presId="urn:microsoft.com/office/officeart/2005/8/layout/pList2"/>
    <dgm:cxn modelId="{8563A2EF-1420-44A7-9C24-51114973DF09}" type="presParOf" srcId="{63E796CB-34D9-4422-8DA6-B524BF326C38}" destId="{A260B478-AD24-4C09-858A-AB396C6E0815}" srcOrd="1" destOrd="0" presId="urn:microsoft.com/office/officeart/2005/8/layout/pList2"/>
    <dgm:cxn modelId="{B160F01B-2439-42DF-9E2A-A57CFAB50EDC}" type="presParOf" srcId="{63E796CB-34D9-4422-8DA6-B524BF326C38}" destId="{809DD4B6-F288-422C-A829-45A659D4D7E2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3D55C0E-7241-4A0B-9A2E-2972E5DF703B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3156E65C-7D6A-4B34-8489-C28FE7F1E0F7}">
      <dgm:prSet/>
      <dgm:spPr/>
      <dgm:t>
        <a:bodyPr/>
        <a:lstStyle/>
        <a:p>
          <a:r>
            <a:rPr lang="hu-HU" b="0" i="0" dirty="0"/>
            <a:t>Játék, képességek fejlesztése</a:t>
          </a:r>
          <a:endParaRPr lang="hu-HU" dirty="0"/>
        </a:p>
      </dgm:t>
    </dgm:pt>
    <dgm:pt modelId="{E56B4D47-9A90-4275-BF97-F4353B4F69A9}" type="parTrans" cxnId="{07353BA6-95A8-4F55-9E0B-F0E7F6246EB0}">
      <dgm:prSet/>
      <dgm:spPr/>
      <dgm:t>
        <a:bodyPr/>
        <a:lstStyle/>
        <a:p>
          <a:endParaRPr lang="hu-HU"/>
        </a:p>
      </dgm:t>
    </dgm:pt>
    <dgm:pt modelId="{112CD3B0-EF34-49AA-9A5B-5D353EC59377}" type="sibTrans" cxnId="{07353BA6-95A8-4F55-9E0B-F0E7F6246EB0}">
      <dgm:prSet/>
      <dgm:spPr/>
      <dgm:t>
        <a:bodyPr/>
        <a:lstStyle/>
        <a:p>
          <a:endParaRPr lang="hu-HU"/>
        </a:p>
      </dgm:t>
    </dgm:pt>
    <dgm:pt modelId="{61545600-DDC1-4F9A-964F-6E5CB76356DA}">
      <dgm:prSet/>
      <dgm:spPr/>
      <dgm:t>
        <a:bodyPr/>
        <a:lstStyle/>
        <a:p>
          <a:r>
            <a:rPr lang="hu-HU" b="0" i="0" dirty="0"/>
            <a:t>Élethosszig tartó tanulás</a:t>
          </a:r>
          <a:endParaRPr lang="hu-HU" dirty="0"/>
        </a:p>
      </dgm:t>
    </dgm:pt>
    <dgm:pt modelId="{64F85F8F-2E63-43A8-86D7-3FE509EF7DB0}" type="parTrans" cxnId="{E4AFCBE4-2D3D-4865-8446-F75B1926A124}">
      <dgm:prSet/>
      <dgm:spPr/>
      <dgm:t>
        <a:bodyPr/>
        <a:lstStyle/>
        <a:p>
          <a:endParaRPr lang="hu-HU"/>
        </a:p>
      </dgm:t>
    </dgm:pt>
    <dgm:pt modelId="{41C8A966-0B4A-4428-B1E1-105E697A9FC0}" type="sibTrans" cxnId="{E4AFCBE4-2D3D-4865-8446-F75B1926A124}">
      <dgm:prSet/>
      <dgm:spPr/>
      <dgm:t>
        <a:bodyPr/>
        <a:lstStyle/>
        <a:p>
          <a:endParaRPr lang="hu-HU"/>
        </a:p>
      </dgm:t>
    </dgm:pt>
    <dgm:pt modelId="{A2FD33CB-02AB-43D2-8F9A-DDCC2A25E723}">
      <dgm:prSet/>
      <dgm:spPr/>
      <dgm:t>
        <a:bodyPr/>
        <a:lstStyle/>
        <a:p>
          <a:r>
            <a:rPr lang="hu-HU" b="0" i="0" dirty="0"/>
            <a:t>Minőségi, ideális alvás</a:t>
          </a:r>
          <a:endParaRPr lang="hu-HU" dirty="0"/>
        </a:p>
      </dgm:t>
    </dgm:pt>
    <dgm:pt modelId="{326F7E5A-BF12-42DA-B206-155393791127}" type="parTrans" cxnId="{F865364D-9648-40B3-A59C-BE0A389FF4A7}">
      <dgm:prSet/>
      <dgm:spPr/>
      <dgm:t>
        <a:bodyPr/>
        <a:lstStyle/>
        <a:p>
          <a:endParaRPr lang="hu-HU"/>
        </a:p>
      </dgm:t>
    </dgm:pt>
    <dgm:pt modelId="{2F7D6746-CF95-4FA8-8568-C8F54F6770AD}" type="sibTrans" cxnId="{F865364D-9648-40B3-A59C-BE0A389FF4A7}">
      <dgm:prSet/>
      <dgm:spPr/>
      <dgm:t>
        <a:bodyPr/>
        <a:lstStyle/>
        <a:p>
          <a:endParaRPr lang="hu-HU"/>
        </a:p>
      </dgm:t>
    </dgm:pt>
    <dgm:pt modelId="{15A522AE-99E7-41BD-AD17-CE699BBE89A0}">
      <dgm:prSet/>
      <dgm:spPr/>
      <dgm:t>
        <a:bodyPr/>
        <a:lstStyle/>
        <a:p>
          <a:r>
            <a:rPr lang="hu-HU" b="0" i="0" dirty="0" smtClean="0"/>
            <a:t>Biztonság!</a:t>
          </a:r>
        </a:p>
        <a:p>
          <a:r>
            <a:rPr lang="hu-HU" b="0" i="0" dirty="0" smtClean="0"/>
            <a:t>Segítséghívás!</a:t>
          </a:r>
        </a:p>
        <a:p>
          <a:r>
            <a:rPr lang="hu-HU" b="0" i="0" dirty="0" smtClean="0"/>
            <a:t>Állapotfigyelés</a:t>
          </a:r>
          <a:r>
            <a:rPr lang="hu-HU" b="0" i="0" dirty="0"/>
            <a:t>, betegségek </a:t>
          </a:r>
          <a:r>
            <a:rPr lang="hu-HU" b="0" i="0" dirty="0" smtClean="0"/>
            <a:t>megelőzése és kezelése!</a:t>
          </a:r>
          <a:endParaRPr lang="hu-HU" dirty="0"/>
        </a:p>
      </dgm:t>
    </dgm:pt>
    <dgm:pt modelId="{FE767103-5531-4CEB-89D9-1AD6F4086511}" type="parTrans" cxnId="{5C66BDB6-81FF-43E6-B76A-CE8A1A75E2C4}">
      <dgm:prSet/>
      <dgm:spPr/>
      <dgm:t>
        <a:bodyPr/>
        <a:lstStyle/>
        <a:p>
          <a:endParaRPr lang="hu-HU"/>
        </a:p>
      </dgm:t>
    </dgm:pt>
    <dgm:pt modelId="{AC6746C0-F6EC-4AF4-92E5-96F3CB38C973}" type="sibTrans" cxnId="{5C66BDB6-81FF-43E6-B76A-CE8A1A75E2C4}">
      <dgm:prSet/>
      <dgm:spPr/>
      <dgm:t>
        <a:bodyPr/>
        <a:lstStyle/>
        <a:p>
          <a:endParaRPr lang="hu-HU"/>
        </a:p>
      </dgm:t>
    </dgm:pt>
    <dgm:pt modelId="{78585B59-09A3-4181-A301-383E3C1829A3}" type="pres">
      <dgm:prSet presAssocID="{F3D55C0E-7241-4A0B-9A2E-2972E5DF703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2B184BF2-049F-46C2-80CB-9B0DD2445792}" type="pres">
      <dgm:prSet presAssocID="{F3D55C0E-7241-4A0B-9A2E-2972E5DF703B}" presName="bkgdShp" presStyleLbl="alignAccFollowNode1" presStyleIdx="0" presStyleCnt="1"/>
      <dgm:spPr/>
    </dgm:pt>
    <dgm:pt modelId="{384A774E-FD3D-49E9-9CCF-0D8397A39E06}" type="pres">
      <dgm:prSet presAssocID="{F3D55C0E-7241-4A0B-9A2E-2972E5DF703B}" presName="linComp" presStyleCnt="0"/>
      <dgm:spPr/>
    </dgm:pt>
    <dgm:pt modelId="{101A47E4-5703-4ED9-9F5A-E36F6B0A3BE9}" type="pres">
      <dgm:prSet presAssocID="{3156E65C-7D6A-4B34-8489-C28FE7F1E0F7}" presName="compNode" presStyleCnt="0"/>
      <dgm:spPr/>
    </dgm:pt>
    <dgm:pt modelId="{842AABA8-2126-4939-9E83-D3987ED096F8}" type="pres">
      <dgm:prSet presAssocID="{3156E65C-7D6A-4B34-8489-C28FE7F1E0F7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4E40F99-C71D-4FB7-A9C9-8DFC8E1DEDC8}" type="pres">
      <dgm:prSet presAssocID="{3156E65C-7D6A-4B34-8489-C28FE7F1E0F7}" presName="invisiNode" presStyleLbl="node1" presStyleIdx="0" presStyleCnt="4"/>
      <dgm:spPr/>
    </dgm:pt>
    <dgm:pt modelId="{F3B73E13-837C-472F-BAA0-BB1B4552EBA7}" type="pres">
      <dgm:prSet presAssocID="{3156E65C-7D6A-4B34-8489-C28FE7F1E0F7}" presName="imagNode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25106840-D617-48F2-A9CF-5C516C198923}" type="pres">
      <dgm:prSet presAssocID="{112CD3B0-EF34-49AA-9A5B-5D353EC59377}" presName="sibTrans" presStyleLbl="sibTrans2D1" presStyleIdx="0" presStyleCnt="0"/>
      <dgm:spPr/>
      <dgm:t>
        <a:bodyPr/>
        <a:lstStyle/>
        <a:p>
          <a:endParaRPr lang="hu-HU"/>
        </a:p>
      </dgm:t>
    </dgm:pt>
    <dgm:pt modelId="{67842CCF-5EE9-47F4-8095-54D47D2BBB77}" type="pres">
      <dgm:prSet presAssocID="{61545600-DDC1-4F9A-964F-6E5CB76356DA}" presName="compNode" presStyleCnt="0"/>
      <dgm:spPr/>
    </dgm:pt>
    <dgm:pt modelId="{6DD047C7-8B85-4BE4-A055-A1F2610224C6}" type="pres">
      <dgm:prSet presAssocID="{61545600-DDC1-4F9A-964F-6E5CB76356DA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6713D95-0430-4E91-BC87-A10056439075}" type="pres">
      <dgm:prSet presAssocID="{61545600-DDC1-4F9A-964F-6E5CB76356DA}" presName="invisiNode" presStyleLbl="node1" presStyleIdx="1" presStyleCnt="4"/>
      <dgm:spPr/>
    </dgm:pt>
    <dgm:pt modelId="{8919B58C-8F43-4949-9E9D-9FAE3BB1AE75}" type="pres">
      <dgm:prSet presAssocID="{61545600-DDC1-4F9A-964F-6E5CB76356DA}" presName="imagNode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</dgm:spPr>
    </dgm:pt>
    <dgm:pt modelId="{82A629D4-10EA-4712-89E0-F29EE7B503CE}" type="pres">
      <dgm:prSet presAssocID="{41C8A966-0B4A-4428-B1E1-105E697A9FC0}" presName="sibTrans" presStyleLbl="sibTrans2D1" presStyleIdx="0" presStyleCnt="0"/>
      <dgm:spPr/>
      <dgm:t>
        <a:bodyPr/>
        <a:lstStyle/>
        <a:p>
          <a:endParaRPr lang="hu-HU"/>
        </a:p>
      </dgm:t>
    </dgm:pt>
    <dgm:pt modelId="{DD0490C2-1A04-42CB-8180-6D51F78A9AEA}" type="pres">
      <dgm:prSet presAssocID="{A2FD33CB-02AB-43D2-8F9A-DDCC2A25E723}" presName="compNode" presStyleCnt="0"/>
      <dgm:spPr/>
    </dgm:pt>
    <dgm:pt modelId="{6458BCB5-9309-441C-8093-9BBE0A65742F}" type="pres">
      <dgm:prSet presAssocID="{A2FD33CB-02AB-43D2-8F9A-DDCC2A25E723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A210EE7-C54B-4C67-9AE6-0E1B2F5D1544}" type="pres">
      <dgm:prSet presAssocID="{A2FD33CB-02AB-43D2-8F9A-DDCC2A25E723}" presName="invisiNode" presStyleLbl="node1" presStyleIdx="2" presStyleCnt="4"/>
      <dgm:spPr/>
    </dgm:pt>
    <dgm:pt modelId="{BE788E21-079B-4E28-A923-D8E2BF821DF6}" type="pres">
      <dgm:prSet presAssocID="{A2FD33CB-02AB-43D2-8F9A-DDCC2A25E723}" presName="imagNode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CF334608-1E30-41BF-88B3-FBA892689A84}" type="pres">
      <dgm:prSet presAssocID="{2F7D6746-CF95-4FA8-8568-C8F54F6770AD}" presName="sibTrans" presStyleLbl="sibTrans2D1" presStyleIdx="0" presStyleCnt="0"/>
      <dgm:spPr/>
      <dgm:t>
        <a:bodyPr/>
        <a:lstStyle/>
        <a:p>
          <a:endParaRPr lang="hu-HU"/>
        </a:p>
      </dgm:t>
    </dgm:pt>
    <dgm:pt modelId="{63E796CB-34D9-4422-8DA6-B524BF326C38}" type="pres">
      <dgm:prSet presAssocID="{15A522AE-99E7-41BD-AD17-CE699BBE89A0}" presName="compNode" presStyleCnt="0"/>
      <dgm:spPr/>
    </dgm:pt>
    <dgm:pt modelId="{F2BE49E7-0807-4F35-9147-EB374470C1D0}" type="pres">
      <dgm:prSet presAssocID="{15A522AE-99E7-41BD-AD17-CE699BBE89A0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260B478-AD24-4C09-858A-AB396C6E0815}" type="pres">
      <dgm:prSet presAssocID="{15A522AE-99E7-41BD-AD17-CE699BBE89A0}" presName="invisiNode" presStyleLbl="node1" presStyleIdx="3" presStyleCnt="4"/>
      <dgm:spPr/>
    </dgm:pt>
    <dgm:pt modelId="{809DD4B6-F288-422C-A829-45A659D4D7E2}" type="pres">
      <dgm:prSet presAssocID="{15A522AE-99E7-41BD-AD17-CE699BBE89A0}" presName="imagNode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</dgm:ptLst>
  <dgm:cxnLst>
    <dgm:cxn modelId="{F0ACB8E4-E324-49F8-BB73-269BDA6D21B1}" type="presOf" srcId="{41C8A966-0B4A-4428-B1E1-105E697A9FC0}" destId="{82A629D4-10EA-4712-89E0-F29EE7B503CE}" srcOrd="0" destOrd="0" presId="urn:microsoft.com/office/officeart/2005/8/layout/pList2"/>
    <dgm:cxn modelId="{2A091E15-F858-475B-B0DE-4CD4CE9AFAC9}" type="presOf" srcId="{3156E65C-7D6A-4B34-8489-C28FE7F1E0F7}" destId="{842AABA8-2126-4939-9E83-D3987ED096F8}" srcOrd="0" destOrd="0" presId="urn:microsoft.com/office/officeart/2005/8/layout/pList2"/>
    <dgm:cxn modelId="{DC1ABDEA-2559-4F8D-8E1F-25300B954AF8}" type="presOf" srcId="{A2FD33CB-02AB-43D2-8F9A-DDCC2A25E723}" destId="{6458BCB5-9309-441C-8093-9BBE0A65742F}" srcOrd="0" destOrd="0" presId="urn:microsoft.com/office/officeart/2005/8/layout/pList2"/>
    <dgm:cxn modelId="{BC8DD14A-C8D3-4D8F-9AE6-8C1399A6886E}" type="presOf" srcId="{15A522AE-99E7-41BD-AD17-CE699BBE89A0}" destId="{F2BE49E7-0807-4F35-9147-EB374470C1D0}" srcOrd="0" destOrd="0" presId="urn:microsoft.com/office/officeart/2005/8/layout/pList2"/>
    <dgm:cxn modelId="{052DC204-AF46-4F31-93A3-13AEE4897707}" type="presOf" srcId="{2F7D6746-CF95-4FA8-8568-C8F54F6770AD}" destId="{CF334608-1E30-41BF-88B3-FBA892689A84}" srcOrd="0" destOrd="0" presId="urn:microsoft.com/office/officeart/2005/8/layout/pList2"/>
    <dgm:cxn modelId="{3F48B901-9192-4C61-A528-6F05ED0AE7BE}" type="presOf" srcId="{112CD3B0-EF34-49AA-9A5B-5D353EC59377}" destId="{25106840-D617-48F2-A9CF-5C516C198923}" srcOrd="0" destOrd="0" presId="urn:microsoft.com/office/officeart/2005/8/layout/pList2"/>
    <dgm:cxn modelId="{F865364D-9648-40B3-A59C-BE0A389FF4A7}" srcId="{F3D55C0E-7241-4A0B-9A2E-2972E5DF703B}" destId="{A2FD33CB-02AB-43D2-8F9A-DDCC2A25E723}" srcOrd="2" destOrd="0" parTransId="{326F7E5A-BF12-42DA-B206-155393791127}" sibTransId="{2F7D6746-CF95-4FA8-8568-C8F54F6770AD}"/>
    <dgm:cxn modelId="{3032D8D6-8680-473F-A74E-3A03C7BC8348}" type="presOf" srcId="{61545600-DDC1-4F9A-964F-6E5CB76356DA}" destId="{6DD047C7-8B85-4BE4-A055-A1F2610224C6}" srcOrd="0" destOrd="0" presId="urn:microsoft.com/office/officeart/2005/8/layout/pList2"/>
    <dgm:cxn modelId="{E4AFCBE4-2D3D-4865-8446-F75B1926A124}" srcId="{F3D55C0E-7241-4A0B-9A2E-2972E5DF703B}" destId="{61545600-DDC1-4F9A-964F-6E5CB76356DA}" srcOrd="1" destOrd="0" parTransId="{64F85F8F-2E63-43A8-86D7-3FE509EF7DB0}" sibTransId="{41C8A966-0B4A-4428-B1E1-105E697A9FC0}"/>
    <dgm:cxn modelId="{07353BA6-95A8-4F55-9E0B-F0E7F6246EB0}" srcId="{F3D55C0E-7241-4A0B-9A2E-2972E5DF703B}" destId="{3156E65C-7D6A-4B34-8489-C28FE7F1E0F7}" srcOrd="0" destOrd="0" parTransId="{E56B4D47-9A90-4275-BF97-F4353B4F69A9}" sibTransId="{112CD3B0-EF34-49AA-9A5B-5D353EC59377}"/>
    <dgm:cxn modelId="{5C66BDB6-81FF-43E6-B76A-CE8A1A75E2C4}" srcId="{F3D55C0E-7241-4A0B-9A2E-2972E5DF703B}" destId="{15A522AE-99E7-41BD-AD17-CE699BBE89A0}" srcOrd="3" destOrd="0" parTransId="{FE767103-5531-4CEB-89D9-1AD6F4086511}" sibTransId="{AC6746C0-F6EC-4AF4-92E5-96F3CB38C973}"/>
    <dgm:cxn modelId="{FC99C6CE-E34D-4F7F-819C-997E28854BF7}" type="presOf" srcId="{F3D55C0E-7241-4A0B-9A2E-2972E5DF703B}" destId="{78585B59-09A3-4181-A301-383E3C1829A3}" srcOrd="0" destOrd="0" presId="urn:microsoft.com/office/officeart/2005/8/layout/pList2"/>
    <dgm:cxn modelId="{D0AD6609-5842-4A4E-9957-C4E4E9679AA6}" type="presParOf" srcId="{78585B59-09A3-4181-A301-383E3C1829A3}" destId="{2B184BF2-049F-46C2-80CB-9B0DD2445792}" srcOrd="0" destOrd="0" presId="urn:microsoft.com/office/officeart/2005/8/layout/pList2"/>
    <dgm:cxn modelId="{2495E24E-B815-42D4-9467-5B895421961C}" type="presParOf" srcId="{78585B59-09A3-4181-A301-383E3C1829A3}" destId="{384A774E-FD3D-49E9-9CCF-0D8397A39E06}" srcOrd="1" destOrd="0" presId="urn:microsoft.com/office/officeart/2005/8/layout/pList2"/>
    <dgm:cxn modelId="{67023494-7199-409F-8A28-CF3AA89932D7}" type="presParOf" srcId="{384A774E-FD3D-49E9-9CCF-0D8397A39E06}" destId="{101A47E4-5703-4ED9-9F5A-E36F6B0A3BE9}" srcOrd="0" destOrd="0" presId="urn:microsoft.com/office/officeart/2005/8/layout/pList2"/>
    <dgm:cxn modelId="{6EDAE8B4-CA06-40F7-842B-551F30370B2E}" type="presParOf" srcId="{101A47E4-5703-4ED9-9F5A-E36F6B0A3BE9}" destId="{842AABA8-2126-4939-9E83-D3987ED096F8}" srcOrd="0" destOrd="0" presId="urn:microsoft.com/office/officeart/2005/8/layout/pList2"/>
    <dgm:cxn modelId="{D31B1A72-F0BB-4ADC-8B08-41B652153634}" type="presParOf" srcId="{101A47E4-5703-4ED9-9F5A-E36F6B0A3BE9}" destId="{74E40F99-C71D-4FB7-A9C9-8DFC8E1DEDC8}" srcOrd="1" destOrd="0" presId="urn:microsoft.com/office/officeart/2005/8/layout/pList2"/>
    <dgm:cxn modelId="{117D4A1B-1AC0-465A-81B8-3C17F3DB2D17}" type="presParOf" srcId="{101A47E4-5703-4ED9-9F5A-E36F6B0A3BE9}" destId="{F3B73E13-837C-472F-BAA0-BB1B4552EBA7}" srcOrd="2" destOrd="0" presId="urn:microsoft.com/office/officeart/2005/8/layout/pList2"/>
    <dgm:cxn modelId="{FE93B88E-C850-4D49-824D-B00702BD6049}" type="presParOf" srcId="{384A774E-FD3D-49E9-9CCF-0D8397A39E06}" destId="{25106840-D617-48F2-A9CF-5C516C198923}" srcOrd="1" destOrd="0" presId="urn:microsoft.com/office/officeart/2005/8/layout/pList2"/>
    <dgm:cxn modelId="{479CF788-2D13-43A9-BDAB-8D2357B434FC}" type="presParOf" srcId="{384A774E-FD3D-49E9-9CCF-0D8397A39E06}" destId="{67842CCF-5EE9-47F4-8095-54D47D2BBB77}" srcOrd="2" destOrd="0" presId="urn:microsoft.com/office/officeart/2005/8/layout/pList2"/>
    <dgm:cxn modelId="{1D88BB86-41C1-4D7B-B417-27691E58E409}" type="presParOf" srcId="{67842CCF-5EE9-47F4-8095-54D47D2BBB77}" destId="{6DD047C7-8B85-4BE4-A055-A1F2610224C6}" srcOrd="0" destOrd="0" presId="urn:microsoft.com/office/officeart/2005/8/layout/pList2"/>
    <dgm:cxn modelId="{94FCC265-295F-4D39-AEB1-D090A0C83736}" type="presParOf" srcId="{67842CCF-5EE9-47F4-8095-54D47D2BBB77}" destId="{86713D95-0430-4E91-BC87-A10056439075}" srcOrd="1" destOrd="0" presId="urn:microsoft.com/office/officeart/2005/8/layout/pList2"/>
    <dgm:cxn modelId="{E169C154-5F86-4901-9506-AA2D5F042D15}" type="presParOf" srcId="{67842CCF-5EE9-47F4-8095-54D47D2BBB77}" destId="{8919B58C-8F43-4949-9E9D-9FAE3BB1AE75}" srcOrd="2" destOrd="0" presId="urn:microsoft.com/office/officeart/2005/8/layout/pList2"/>
    <dgm:cxn modelId="{FC7A0128-FBCE-446C-8F3B-D67E1122B116}" type="presParOf" srcId="{384A774E-FD3D-49E9-9CCF-0D8397A39E06}" destId="{82A629D4-10EA-4712-89E0-F29EE7B503CE}" srcOrd="3" destOrd="0" presId="urn:microsoft.com/office/officeart/2005/8/layout/pList2"/>
    <dgm:cxn modelId="{08A062DB-C402-4706-A36A-958CDD39F5A3}" type="presParOf" srcId="{384A774E-FD3D-49E9-9CCF-0D8397A39E06}" destId="{DD0490C2-1A04-42CB-8180-6D51F78A9AEA}" srcOrd="4" destOrd="0" presId="urn:microsoft.com/office/officeart/2005/8/layout/pList2"/>
    <dgm:cxn modelId="{D193188E-4BB5-4635-AAF4-E9D557B55FE8}" type="presParOf" srcId="{DD0490C2-1A04-42CB-8180-6D51F78A9AEA}" destId="{6458BCB5-9309-441C-8093-9BBE0A65742F}" srcOrd="0" destOrd="0" presId="urn:microsoft.com/office/officeart/2005/8/layout/pList2"/>
    <dgm:cxn modelId="{5C92F436-9937-4C5E-966E-380D0D18840C}" type="presParOf" srcId="{DD0490C2-1A04-42CB-8180-6D51F78A9AEA}" destId="{4A210EE7-C54B-4C67-9AE6-0E1B2F5D1544}" srcOrd="1" destOrd="0" presId="urn:microsoft.com/office/officeart/2005/8/layout/pList2"/>
    <dgm:cxn modelId="{F57BE793-15E6-4AEC-979C-ED7322E1A15A}" type="presParOf" srcId="{DD0490C2-1A04-42CB-8180-6D51F78A9AEA}" destId="{BE788E21-079B-4E28-A923-D8E2BF821DF6}" srcOrd="2" destOrd="0" presId="urn:microsoft.com/office/officeart/2005/8/layout/pList2"/>
    <dgm:cxn modelId="{26CB6ADB-7F16-49AF-BC42-C1A1BDC63297}" type="presParOf" srcId="{384A774E-FD3D-49E9-9CCF-0D8397A39E06}" destId="{CF334608-1E30-41BF-88B3-FBA892689A84}" srcOrd="5" destOrd="0" presId="urn:microsoft.com/office/officeart/2005/8/layout/pList2"/>
    <dgm:cxn modelId="{7FD32C0F-5424-4092-95CC-648D6B7B9B64}" type="presParOf" srcId="{384A774E-FD3D-49E9-9CCF-0D8397A39E06}" destId="{63E796CB-34D9-4422-8DA6-B524BF326C38}" srcOrd="6" destOrd="0" presId="urn:microsoft.com/office/officeart/2005/8/layout/pList2"/>
    <dgm:cxn modelId="{121F0C08-A56D-4788-B84E-C99B7E45B8CB}" type="presParOf" srcId="{63E796CB-34D9-4422-8DA6-B524BF326C38}" destId="{F2BE49E7-0807-4F35-9147-EB374470C1D0}" srcOrd="0" destOrd="0" presId="urn:microsoft.com/office/officeart/2005/8/layout/pList2"/>
    <dgm:cxn modelId="{8563A2EF-1420-44A7-9C24-51114973DF09}" type="presParOf" srcId="{63E796CB-34D9-4422-8DA6-B524BF326C38}" destId="{A260B478-AD24-4C09-858A-AB396C6E0815}" srcOrd="1" destOrd="0" presId="urn:microsoft.com/office/officeart/2005/8/layout/pList2"/>
    <dgm:cxn modelId="{B160F01B-2439-42DF-9E2A-A57CFAB50EDC}" type="presParOf" srcId="{63E796CB-34D9-4422-8DA6-B524BF326C38}" destId="{809DD4B6-F288-422C-A829-45A659D4D7E2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0578544-6954-4D7B-BAC4-617F0B0033AB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1A590448-AA26-4B5F-9563-56FE7286DA47}">
      <dgm:prSet custT="1"/>
      <dgm:spPr/>
      <dgm:t>
        <a:bodyPr/>
        <a:lstStyle/>
        <a:p>
          <a:r>
            <a:rPr lang="hu-HU" sz="2400" b="1" i="1" dirty="0"/>
            <a:t>Okosóra</a:t>
          </a:r>
        </a:p>
        <a:p>
          <a:r>
            <a:rPr lang="hu-HU" sz="2200" b="1" i="0" dirty="0"/>
            <a:t>Célja:</a:t>
          </a:r>
          <a:r>
            <a:rPr lang="hu-HU" sz="2200" b="0" i="0" dirty="0"/>
            <a:t> minden amit szeretnénk, vagy megszoktunk a digitális világban kéznél legyen.</a:t>
          </a:r>
        </a:p>
        <a:p>
          <a:r>
            <a:rPr lang="hu-HU" sz="2200" b="1" i="0" dirty="0"/>
            <a:t>Használhatja:</a:t>
          </a:r>
          <a:r>
            <a:rPr lang="hu-HU" sz="2200" b="0" i="0" dirty="0"/>
            <a:t> bárki, aki nyitott a technológiai újdonságokra, akinek fontos, hogy tudja mi történik vele és körülötte.</a:t>
          </a:r>
        </a:p>
        <a:p>
          <a:r>
            <a:rPr lang="hu-HU" sz="2200" b="1" i="0" dirty="0"/>
            <a:t>Funkciói</a:t>
          </a:r>
          <a:r>
            <a:rPr lang="hu-HU" sz="2200" b="0" i="0" dirty="0"/>
            <a:t>: Helymeghatározás, lépésszám, aktivitás, célok és figyelmeztetések, értesítések.</a:t>
          </a:r>
          <a:endParaRPr lang="hu-HU" sz="2200" dirty="0"/>
        </a:p>
      </dgm:t>
    </dgm:pt>
    <dgm:pt modelId="{34CFEC59-18BF-4B79-8A82-4CF3B0606963}" type="parTrans" cxnId="{0D3A46D5-8329-4FB4-B310-C92B4B4E0412}">
      <dgm:prSet/>
      <dgm:spPr/>
      <dgm:t>
        <a:bodyPr/>
        <a:lstStyle/>
        <a:p>
          <a:endParaRPr lang="hu-HU"/>
        </a:p>
      </dgm:t>
    </dgm:pt>
    <dgm:pt modelId="{5BBFB268-D8D4-42E2-97A3-602671C6E3B4}" type="sibTrans" cxnId="{0D3A46D5-8329-4FB4-B310-C92B4B4E0412}">
      <dgm:prSet/>
      <dgm:spPr/>
      <dgm:t>
        <a:bodyPr/>
        <a:lstStyle/>
        <a:p>
          <a:endParaRPr lang="hu-HU"/>
        </a:p>
      </dgm:t>
    </dgm:pt>
    <dgm:pt modelId="{9607A1E2-92FC-42B8-823E-0B7725A433F0}">
      <dgm:prSet custT="1"/>
      <dgm:spPr/>
      <dgm:t>
        <a:bodyPr/>
        <a:lstStyle/>
        <a:p>
          <a:r>
            <a:rPr lang="hu-HU" sz="2400" b="1" i="1" dirty="0"/>
            <a:t>Okosmérleg</a:t>
          </a:r>
        </a:p>
        <a:p>
          <a:r>
            <a:rPr lang="hu-HU" sz="2100" b="1" i="0" dirty="0"/>
            <a:t>Célja</a:t>
          </a:r>
          <a:r>
            <a:rPr lang="hu-HU" sz="2100" b="0" i="0" dirty="0"/>
            <a:t>: nem csak a testsúly, hanem több más egészségi állapotra vonatkozó, testsúlyhoz kapcsolódó adat mérése és számítása.</a:t>
          </a:r>
        </a:p>
        <a:p>
          <a:r>
            <a:rPr lang="hu-HU" sz="2100" b="1" i="0" dirty="0"/>
            <a:t>Használhatja</a:t>
          </a:r>
          <a:r>
            <a:rPr lang="hu-HU" sz="2100" b="0" i="0" dirty="0"/>
            <a:t>: bárki, akinek fontos, hogy lássa állapotát és követhesse annak változását.</a:t>
          </a:r>
        </a:p>
        <a:p>
          <a:r>
            <a:rPr lang="hu-HU" sz="2100" b="1" i="0" dirty="0"/>
            <a:t>Funkciói</a:t>
          </a:r>
          <a:r>
            <a:rPr lang="hu-HU" sz="2100" b="0" i="0" dirty="0"/>
            <a:t>: Testsúly, zsírtömeg, izomtömeg, csonttömeg, hidratáltság, BMI mérés</a:t>
          </a:r>
          <a:endParaRPr lang="hu-HU" sz="2100" dirty="0"/>
        </a:p>
      </dgm:t>
    </dgm:pt>
    <dgm:pt modelId="{82E017A5-3BC7-41EE-8A01-EF12F8C89EE2}" type="parTrans" cxnId="{2688CC2B-6A8E-4EF7-A05C-76E16F430ABE}">
      <dgm:prSet/>
      <dgm:spPr/>
      <dgm:t>
        <a:bodyPr/>
        <a:lstStyle/>
        <a:p>
          <a:endParaRPr lang="hu-HU"/>
        </a:p>
      </dgm:t>
    </dgm:pt>
    <dgm:pt modelId="{6F08DC3E-DD2C-4184-93E7-82ED122B699B}" type="sibTrans" cxnId="{2688CC2B-6A8E-4EF7-A05C-76E16F430ABE}">
      <dgm:prSet/>
      <dgm:spPr/>
      <dgm:t>
        <a:bodyPr/>
        <a:lstStyle/>
        <a:p>
          <a:endParaRPr lang="hu-HU"/>
        </a:p>
      </dgm:t>
    </dgm:pt>
    <dgm:pt modelId="{A4478C37-137C-4818-96E3-D0152199D95C}" type="pres">
      <dgm:prSet presAssocID="{70578544-6954-4D7B-BAC4-617F0B0033A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14FFBAD0-30E6-40B7-8186-2E89940ED121}" type="pres">
      <dgm:prSet presAssocID="{1A590448-AA26-4B5F-9563-56FE7286DA47}" presName="comp" presStyleCnt="0"/>
      <dgm:spPr/>
    </dgm:pt>
    <dgm:pt modelId="{99FCDD93-4050-419B-9311-A8EAB5E4342C}" type="pres">
      <dgm:prSet presAssocID="{1A590448-AA26-4B5F-9563-56FE7286DA47}" presName="box" presStyleLbl="node1" presStyleIdx="0" presStyleCnt="2" custScaleY="121268"/>
      <dgm:spPr/>
      <dgm:t>
        <a:bodyPr/>
        <a:lstStyle/>
        <a:p>
          <a:endParaRPr lang="hu-HU"/>
        </a:p>
      </dgm:t>
    </dgm:pt>
    <dgm:pt modelId="{B887D9F8-9B5C-4D8F-B773-875542CFDC88}" type="pres">
      <dgm:prSet presAssocID="{1A590448-AA26-4B5F-9563-56FE7286DA47}" presName="img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2"/>
              </a:ext>
            </a:extLst>
          </a:blip>
          <a:srcRect/>
          <a:stretch>
            <a:fillRect l="-12000" r="-12000"/>
          </a:stretch>
        </a:blipFill>
      </dgm:spPr>
    </dgm:pt>
    <dgm:pt modelId="{8F70CBA2-BF06-4071-9E40-6435002B6BD0}" type="pres">
      <dgm:prSet presAssocID="{1A590448-AA26-4B5F-9563-56FE7286DA47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557A9200-219B-48E9-A247-775E1340D2C4}" type="pres">
      <dgm:prSet presAssocID="{5BBFB268-D8D4-42E2-97A3-602671C6E3B4}" presName="spacer" presStyleCnt="0"/>
      <dgm:spPr/>
    </dgm:pt>
    <dgm:pt modelId="{4911F18D-00F0-41C1-B5ED-E718784F0B34}" type="pres">
      <dgm:prSet presAssocID="{9607A1E2-92FC-42B8-823E-0B7725A433F0}" presName="comp" presStyleCnt="0"/>
      <dgm:spPr/>
    </dgm:pt>
    <dgm:pt modelId="{2EA8992B-157E-4C89-A303-C18A1767D4D0}" type="pres">
      <dgm:prSet presAssocID="{9607A1E2-92FC-42B8-823E-0B7725A433F0}" presName="box" presStyleLbl="node1" presStyleIdx="1" presStyleCnt="2" custScaleY="113057"/>
      <dgm:spPr/>
      <dgm:t>
        <a:bodyPr/>
        <a:lstStyle/>
        <a:p>
          <a:endParaRPr lang="hu-HU"/>
        </a:p>
      </dgm:t>
    </dgm:pt>
    <dgm:pt modelId="{CAF8208B-4E58-44E5-BE04-9FAA434DD1A3}" type="pres">
      <dgm:prSet presAssocID="{9607A1E2-92FC-42B8-823E-0B7725A433F0}" presName="img" presStyleLbl="fgImgPlac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rcRect/>
          <a:stretch>
            <a:fillRect t="-9000" b="-9000"/>
          </a:stretch>
        </a:blipFill>
      </dgm:spPr>
    </dgm:pt>
    <dgm:pt modelId="{A7F196B0-BCF3-47E0-A04D-7870B45A23A8}" type="pres">
      <dgm:prSet presAssocID="{9607A1E2-92FC-42B8-823E-0B7725A433F0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0D3A46D5-8329-4FB4-B310-C92B4B4E0412}" srcId="{70578544-6954-4D7B-BAC4-617F0B0033AB}" destId="{1A590448-AA26-4B5F-9563-56FE7286DA47}" srcOrd="0" destOrd="0" parTransId="{34CFEC59-18BF-4B79-8A82-4CF3B0606963}" sibTransId="{5BBFB268-D8D4-42E2-97A3-602671C6E3B4}"/>
    <dgm:cxn modelId="{900BFB8A-1AAC-4DC0-8061-D5CCCDFF8EC0}" type="presOf" srcId="{9607A1E2-92FC-42B8-823E-0B7725A433F0}" destId="{2EA8992B-157E-4C89-A303-C18A1767D4D0}" srcOrd="0" destOrd="0" presId="urn:microsoft.com/office/officeart/2005/8/layout/vList4"/>
    <dgm:cxn modelId="{180492A2-689D-401E-9DC2-E66ADA9E1117}" type="presOf" srcId="{1A590448-AA26-4B5F-9563-56FE7286DA47}" destId="{8F70CBA2-BF06-4071-9E40-6435002B6BD0}" srcOrd="1" destOrd="0" presId="urn:microsoft.com/office/officeart/2005/8/layout/vList4"/>
    <dgm:cxn modelId="{2688CC2B-6A8E-4EF7-A05C-76E16F430ABE}" srcId="{70578544-6954-4D7B-BAC4-617F0B0033AB}" destId="{9607A1E2-92FC-42B8-823E-0B7725A433F0}" srcOrd="1" destOrd="0" parTransId="{82E017A5-3BC7-41EE-8A01-EF12F8C89EE2}" sibTransId="{6F08DC3E-DD2C-4184-93E7-82ED122B699B}"/>
    <dgm:cxn modelId="{12AB2D4F-F6A7-4E1E-89ED-D72427421028}" type="presOf" srcId="{70578544-6954-4D7B-BAC4-617F0B0033AB}" destId="{A4478C37-137C-4818-96E3-D0152199D95C}" srcOrd="0" destOrd="0" presId="urn:microsoft.com/office/officeart/2005/8/layout/vList4"/>
    <dgm:cxn modelId="{C3CA53DB-42F4-44A5-ADA2-4227A362D2A3}" type="presOf" srcId="{9607A1E2-92FC-42B8-823E-0B7725A433F0}" destId="{A7F196B0-BCF3-47E0-A04D-7870B45A23A8}" srcOrd="1" destOrd="0" presId="urn:microsoft.com/office/officeart/2005/8/layout/vList4"/>
    <dgm:cxn modelId="{E2A33B6A-7109-48E0-98D1-0D4E623B34F5}" type="presOf" srcId="{1A590448-AA26-4B5F-9563-56FE7286DA47}" destId="{99FCDD93-4050-419B-9311-A8EAB5E4342C}" srcOrd="0" destOrd="0" presId="urn:microsoft.com/office/officeart/2005/8/layout/vList4"/>
    <dgm:cxn modelId="{0214F5EF-35D3-4DB6-BAB2-2B8F8301F627}" type="presParOf" srcId="{A4478C37-137C-4818-96E3-D0152199D95C}" destId="{14FFBAD0-30E6-40B7-8186-2E89940ED121}" srcOrd="0" destOrd="0" presId="urn:microsoft.com/office/officeart/2005/8/layout/vList4"/>
    <dgm:cxn modelId="{77C52751-51C3-4D01-A9D6-DFBE2C5FBEE2}" type="presParOf" srcId="{14FFBAD0-30E6-40B7-8186-2E89940ED121}" destId="{99FCDD93-4050-419B-9311-A8EAB5E4342C}" srcOrd="0" destOrd="0" presId="urn:microsoft.com/office/officeart/2005/8/layout/vList4"/>
    <dgm:cxn modelId="{538A819D-DCCA-4E08-970A-4FD1DAFDB63C}" type="presParOf" srcId="{14FFBAD0-30E6-40B7-8186-2E89940ED121}" destId="{B887D9F8-9B5C-4D8F-B773-875542CFDC88}" srcOrd="1" destOrd="0" presId="urn:microsoft.com/office/officeart/2005/8/layout/vList4"/>
    <dgm:cxn modelId="{D6D9FD3B-DBBB-49F7-B9F7-E5D08D7F4F4D}" type="presParOf" srcId="{14FFBAD0-30E6-40B7-8186-2E89940ED121}" destId="{8F70CBA2-BF06-4071-9E40-6435002B6BD0}" srcOrd="2" destOrd="0" presId="urn:microsoft.com/office/officeart/2005/8/layout/vList4"/>
    <dgm:cxn modelId="{AAA11311-2198-4B48-B794-478AD007BFBC}" type="presParOf" srcId="{A4478C37-137C-4818-96E3-D0152199D95C}" destId="{557A9200-219B-48E9-A247-775E1340D2C4}" srcOrd="1" destOrd="0" presId="urn:microsoft.com/office/officeart/2005/8/layout/vList4"/>
    <dgm:cxn modelId="{0755D933-D73D-46B6-AF54-4C29C68517F8}" type="presParOf" srcId="{A4478C37-137C-4818-96E3-D0152199D95C}" destId="{4911F18D-00F0-41C1-B5ED-E718784F0B34}" srcOrd="2" destOrd="0" presId="urn:microsoft.com/office/officeart/2005/8/layout/vList4"/>
    <dgm:cxn modelId="{D3035587-378E-4AE5-84C5-B42D94C357DD}" type="presParOf" srcId="{4911F18D-00F0-41C1-B5ED-E718784F0B34}" destId="{2EA8992B-157E-4C89-A303-C18A1767D4D0}" srcOrd="0" destOrd="0" presId="urn:microsoft.com/office/officeart/2005/8/layout/vList4"/>
    <dgm:cxn modelId="{105269FB-9C6F-4042-A68C-909FC96D25E5}" type="presParOf" srcId="{4911F18D-00F0-41C1-B5ED-E718784F0B34}" destId="{CAF8208B-4E58-44E5-BE04-9FAA434DD1A3}" srcOrd="1" destOrd="0" presId="urn:microsoft.com/office/officeart/2005/8/layout/vList4"/>
    <dgm:cxn modelId="{DA9A9E55-428A-4FA5-BA27-B0EDF4AB55F7}" type="presParOf" srcId="{4911F18D-00F0-41C1-B5ED-E718784F0B34}" destId="{A7F196B0-BCF3-47E0-A04D-7870B45A23A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0578544-6954-4D7B-BAC4-617F0B0033AB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1A590448-AA26-4B5F-9563-56FE7286DA47}">
      <dgm:prSet custT="1"/>
      <dgm:spPr/>
      <dgm:t>
        <a:bodyPr/>
        <a:lstStyle/>
        <a:p>
          <a:r>
            <a:rPr lang="hu-HU" sz="2400" b="1" i="1" dirty="0"/>
            <a:t>Idősbarát telefon</a:t>
          </a:r>
        </a:p>
        <a:p>
          <a:r>
            <a:rPr lang="hu-HU" sz="2200" b="1" i="0" dirty="0"/>
            <a:t>Célja:</a:t>
          </a:r>
          <a:r>
            <a:rPr lang="hu-HU" sz="2200" b="0" i="0" dirty="0"/>
            <a:t> az okostelefon funkcionalitását leegyszerűsítve és könnyen érthetően elérhetővé tenni az idősebb, vagy nem gyakorlott felhasználó számára.</a:t>
          </a:r>
        </a:p>
        <a:p>
          <a:r>
            <a:rPr lang="hu-HU" sz="2200" b="1" i="0" dirty="0"/>
            <a:t>Használhatja:</a:t>
          </a:r>
          <a:r>
            <a:rPr lang="hu-HU" sz="2200" b="0" i="0" dirty="0"/>
            <a:t> bárki, aki nehezebben boldogul a digitális világban, szeretné használni az eszközt, de nem látja jól, vagy fél, hogy elrontja azt.</a:t>
          </a:r>
        </a:p>
        <a:p>
          <a:r>
            <a:rPr lang="hu-HU" sz="2200" b="1" i="0" dirty="0"/>
            <a:t>Funkciói</a:t>
          </a:r>
          <a:r>
            <a:rPr lang="hu-HU" sz="2200" b="0" i="0" dirty="0"/>
            <a:t>: teljes okostelefon funkcionalitás, nagy ikonok, könnyű menü.</a:t>
          </a:r>
        </a:p>
        <a:p>
          <a:endParaRPr lang="hu-HU" sz="2200" dirty="0"/>
        </a:p>
      </dgm:t>
    </dgm:pt>
    <dgm:pt modelId="{34CFEC59-18BF-4B79-8A82-4CF3B0606963}" type="parTrans" cxnId="{0D3A46D5-8329-4FB4-B310-C92B4B4E0412}">
      <dgm:prSet/>
      <dgm:spPr/>
      <dgm:t>
        <a:bodyPr/>
        <a:lstStyle/>
        <a:p>
          <a:endParaRPr lang="hu-HU"/>
        </a:p>
      </dgm:t>
    </dgm:pt>
    <dgm:pt modelId="{5BBFB268-D8D4-42E2-97A3-602671C6E3B4}" type="sibTrans" cxnId="{0D3A46D5-8329-4FB4-B310-C92B4B4E0412}">
      <dgm:prSet/>
      <dgm:spPr/>
      <dgm:t>
        <a:bodyPr/>
        <a:lstStyle/>
        <a:p>
          <a:endParaRPr lang="hu-HU"/>
        </a:p>
      </dgm:t>
    </dgm:pt>
    <dgm:pt modelId="{9607A1E2-92FC-42B8-823E-0B7725A433F0}">
      <dgm:prSet custT="1"/>
      <dgm:spPr/>
      <dgm:t>
        <a:bodyPr/>
        <a:lstStyle/>
        <a:p>
          <a:r>
            <a:rPr lang="hu-HU" sz="2400" b="1" i="1" dirty="0"/>
            <a:t>Képességfejlesztő játék, eszköz</a:t>
          </a:r>
        </a:p>
        <a:p>
          <a:r>
            <a:rPr lang="hu-HU" sz="2100" b="1" i="0" dirty="0"/>
            <a:t>Célja</a:t>
          </a:r>
          <a:r>
            <a:rPr lang="hu-HU" sz="2100" b="0" i="0" dirty="0"/>
            <a:t>: a gondolkodás frissen tartása, egyre újabb dolgok kipróbálása, a sikerélmény biztosítása</a:t>
          </a:r>
        </a:p>
        <a:p>
          <a:r>
            <a:rPr lang="hu-HU" sz="2100" b="1" i="0" dirty="0"/>
            <a:t>Használhatja</a:t>
          </a:r>
          <a:r>
            <a:rPr lang="hu-HU" sz="2100" b="0" i="0" dirty="0"/>
            <a:t>: bárki, aki nyitott az új dolgokra, a játékokra és az is aki nem, de fontos legyen, hogy az legyen.</a:t>
          </a:r>
        </a:p>
        <a:p>
          <a:r>
            <a:rPr lang="hu-HU" sz="2100" b="1" i="0" dirty="0"/>
            <a:t>Funkciói</a:t>
          </a:r>
          <a:r>
            <a:rPr lang="hu-HU" sz="2100" b="0" i="0" dirty="0"/>
            <a:t>: játszva tanítás, rutinok segítése, új kapcsolatok kialakítása.</a:t>
          </a:r>
        </a:p>
        <a:p>
          <a:endParaRPr lang="hu-HU" sz="2100" dirty="0"/>
        </a:p>
      </dgm:t>
    </dgm:pt>
    <dgm:pt modelId="{82E017A5-3BC7-41EE-8A01-EF12F8C89EE2}" type="parTrans" cxnId="{2688CC2B-6A8E-4EF7-A05C-76E16F430ABE}">
      <dgm:prSet/>
      <dgm:spPr/>
      <dgm:t>
        <a:bodyPr/>
        <a:lstStyle/>
        <a:p>
          <a:endParaRPr lang="hu-HU"/>
        </a:p>
      </dgm:t>
    </dgm:pt>
    <dgm:pt modelId="{6F08DC3E-DD2C-4184-93E7-82ED122B699B}" type="sibTrans" cxnId="{2688CC2B-6A8E-4EF7-A05C-76E16F430ABE}">
      <dgm:prSet/>
      <dgm:spPr/>
      <dgm:t>
        <a:bodyPr/>
        <a:lstStyle/>
        <a:p>
          <a:endParaRPr lang="hu-HU"/>
        </a:p>
      </dgm:t>
    </dgm:pt>
    <dgm:pt modelId="{A4478C37-137C-4818-96E3-D0152199D95C}" type="pres">
      <dgm:prSet presAssocID="{70578544-6954-4D7B-BAC4-617F0B0033A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14FFBAD0-30E6-40B7-8186-2E89940ED121}" type="pres">
      <dgm:prSet presAssocID="{1A590448-AA26-4B5F-9563-56FE7286DA47}" presName="comp" presStyleCnt="0"/>
      <dgm:spPr/>
    </dgm:pt>
    <dgm:pt modelId="{99FCDD93-4050-419B-9311-A8EAB5E4342C}" type="pres">
      <dgm:prSet presAssocID="{1A590448-AA26-4B5F-9563-56FE7286DA47}" presName="box" presStyleLbl="node1" presStyleIdx="0" presStyleCnt="2" custScaleY="121268"/>
      <dgm:spPr/>
      <dgm:t>
        <a:bodyPr/>
        <a:lstStyle/>
        <a:p>
          <a:endParaRPr lang="hu-HU"/>
        </a:p>
      </dgm:t>
    </dgm:pt>
    <dgm:pt modelId="{B887D9F8-9B5C-4D8F-B773-875542CFDC88}" type="pres">
      <dgm:prSet presAssocID="{1A590448-AA26-4B5F-9563-56FE7286DA47}" presName="img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2"/>
              </a:ext>
            </a:extLst>
          </a:blip>
          <a:srcRect/>
          <a:stretch>
            <a:fillRect l="-6000" r="-6000"/>
          </a:stretch>
        </a:blipFill>
      </dgm:spPr>
    </dgm:pt>
    <dgm:pt modelId="{8F70CBA2-BF06-4071-9E40-6435002B6BD0}" type="pres">
      <dgm:prSet presAssocID="{1A590448-AA26-4B5F-9563-56FE7286DA47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557A9200-219B-48E9-A247-775E1340D2C4}" type="pres">
      <dgm:prSet presAssocID="{5BBFB268-D8D4-42E2-97A3-602671C6E3B4}" presName="spacer" presStyleCnt="0"/>
      <dgm:spPr/>
    </dgm:pt>
    <dgm:pt modelId="{4911F18D-00F0-41C1-B5ED-E718784F0B34}" type="pres">
      <dgm:prSet presAssocID="{9607A1E2-92FC-42B8-823E-0B7725A433F0}" presName="comp" presStyleCnt="0"/>
      <dgm:spPr/>
    </dgm:pt>
    <dgm:pt modelId="{2EA8992B-157E-4C89-A303-C18A1767D4D0}" type="pres">
      <dgm:prSet presAssocID="{9607A1E2-92FC-42B8-823E-0B7725A433F0}" presName="box" presStyleLbl="node1" presStyleIdx="1" presStyleCnt="2" custScaleY="113057"/>
      <dgm:spPr/>
      <dgm:t>
        <a:bodyPr/>
        <a:lstStyle/>
        <a:p>
          <a:endParaRPr lang="hu-HU"/>
        </a:p>
      </dgm:t>
    </dgm:pt>
    <dgm:pt modelId="{CAF8208B-4E58-44E5-BE04-9FAA434DD1A3}" type="pres">
      <dgm:prSet presAssocID="{9607A1E2-92FC-42B8-823E-0B7725A433F0}" presName="img" presStyleLbl="fgImgPlac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A7F196B0-BCF3-47E0-A04D-7870B45A23A8}" type="pres">
      <dgm:prSet presAssocID="{9607A1E2-92FC-42B8-823E-0B7725A433F0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0D3A46D5-8329-4FB4-B310-C92B4B4E0412}" srcId="{70578544-6954-4D7B-BAC4-617F0B0033AB}" destId="{1A590448-AA26-4B5F-9563-56FE7286DA47}" srcOrd="0" destOrd="0" parTransId="{34CFEC59-18BF-4B79-8A82-4CF3B0606963}" sibTransId="{5BBFB268-D8D4-42E2-97A3-602671C6E3B4}"/>
    <dgm:cxn modelId="{900BFB8A-1AAC-4DC0-8061-D5CCCDFF8EC0}" type="presOf" srcId="{9607A1E2-92FC-42B8-823E-0B7725A433F0}" destId="{2EA8992B-157E-4C89-A303-C18A1767D4D0}" srcOrd="0" destOrd="0" presId="urn:microsoft.com/office/officeart/2005/8/layout/vList4"/>
    <dgm:cxn modelId="{180492A2-689D-401E-9DC2-E66ADA9E1117}" type="presOf" srcId="{1A590448-AA26-4B5F-9563-56FE7286DA47}" destId="{8F70CBA2-BF06-4071-9E40-6435002B6BD0}" srcOrd="1" destOrd="0" presId="urn:microsoft.com/office/officeart/2005/8/layout/vList4"/>
    <dgm:cxn modelId="{2688CC2B-6A8E-4EF7-A05C-76E16F430ABE}" srcId="{70578544-6954-4D7B-BAC4-617F0B0033AB}" destId="{9607A1E2-92FC-42B8-823E-0B7725A433F0}" srcOrd="1" destOrd="0" parTransId="{82E017A5-3BC7-41EE-8A01-EF12F8C89EE2}" sibTransId="{6F08DC3E-DD2C-4184-93E7-82ED122B699B}"/>
    <dgm:cxn modelId="{12AB2D4F-F6A7-4E1E-89ED-D72427421028}" type="presOf" srcId="{70578544-6954-4D7B-BAC4-617F0B0033AB}" destId="{A4478C37-137C-4818-96E3-D0152199D95C}" srcOrd="0" destOrd="0" presId="urn:microsoft.com/office/officeart/2005/8/layout/vList4"/>
    <dgm:cxn modelId="{C3CA53DB-42F4-44A5-ADA2-4227A362D2A3}" type="presOf" srcId="{9607A1E2-92FC-42B8-823E-0B7725A433F0}" destId="{A7F196B0-BCF3-47E0-A04D-7870B45A23A8}" srcOrd="1" destOrd="0" presId="urn:microsoft.com/office/officeart/2005/8/layout/vList4"/>
    <dgm:cxn modelId="{E2A33B6A-7109-48E0-98D1-0D4E623B34F5}" type="presOf" srcId="{1A590448-AA26-4B5F-9563-56FE7286DA47}" destId="{99FCDD93-4050-419B-9311-A8EAB5E4342C}" srcOrd="0" destOrd="0" presId="urn:microsoft.com/office/officeart/2005/8/layout/vList4"/>
    <dgm:cxn modelId="{0214F5EF-35D3-4DB6-BAB2-2B8F8301F627}" type="presParOf" srcId="{A4478C37-137C-4818-96E3-D0152199D95C}" destId="{14FFBAD0-30E6-40B7-8186-2E89940ED121}" srcOrd="0" destOrd="0" presId="urn:microsoft.com/office/officeart/2005/8/layout/vList4"/>
    <dgm:cxn modelId="{77C52751-51C3-4D01-A9D6-DFBE2C5FBEE2}" type="presParOf" srcId="{14FFBAD0-30E6-40B7-8186-2E89940ED121}" destId="{99FCDD93-4050-419B-9311-A8EAB5E4342C}" srcOrd="0" destOrd="0" presId="urn:microsoft.com/office/officeart/2005/8/layout/vList4"/>
    <dgm:cxn modelId="{538A819D-DCCA-4E08-970A-4FD1DAFDB63C}" type="presParOf" srcId="{14FFBAD0-30E6-40B7-8186-2E89940ED121}" destId="{B887D9F8-9B5C-4D8F-B773-875542CFDC88}" srcOrd="1" destOrd="0" presId="urn:microsoft.com/office/officeart/2005/8/layout/vList4"/>
    <dgm:cxn modelId="{D6D9FD3B-DBBB-49F7-B9F7-E5D08D7F4F4D}" type="presParOf" srcId="{14FFBAD0-30E6-40B7-8186-2E89940ED121}" destId="{8F70CBA2-BF06-4071-9E40-6435002B6BD0}" srcOrd="2" destOrd="0" presId="urn:microsoft.com/office/officeart/2005/8/layout/vList4"/>
    <dgm:cxn modelId="{AAA11311-2198-4B48-B794-478AD007BFBC}" type="presParOf" srcId="{A4478C37-137C-4818-96E3-D0152199D95C}" destId="{557A9200-219B-48E9-A247-775E1340D2C4}" srcOrd="1" destOrd="0" presId="urn:microsoft.com/office/officeart/2005/8/layout/vList4"/>
    <dgm:cxn modelId="{0755D933-D73D-46B6-AF54-4C29C68517F8}" type="presParOf" srcId="{A4478C37-137C-4818-96E3-D0152199D95C}" destId="{4911F18D-00F0-41C1-B5ED-E718784F0B34}" srcOrd="2" destOrd="0" presId="urn:microsoft.com/office/officeart/2005/8/layout/vList4"/>
    <dgm:cxn modelId="{D3035587-378E-4AE5-84C5-B42D94C357DD}" type="presParOf" srcId="{4911F18D-00F0-41C1-B5ED-E718784F0B34}" destId="{2EA8992B-157E-4C89-A303-C18A1767D4D0}" srcOrd="0" destOrd="0" presId="urn:microsoft.com/office/officeart/2005/8/layout/vList4"/>
    <dgm:cxn modelId="{105269FB-9C6F-4042-A68C-909FC96D25E5}" type="presParOf" srcId="{4911F18D-00F0-41C1-B5ED-E718784F0B34}" destId="{CAF8208B-4E58-44E5-BE04-9FAA434DD1A3}" srcOrd="1" destOrd="0" presId="urn:microsoft.com/office/officeart/2005/8/layout/vList4"/>
    <dgm:cxn modelId="{DA9A9E55-428A-4FA5-BA27-B0EDF4AB55F7}" type="presParOf" srcId="{4911F18D-00F0-41C1-B5ED-E718784F0B34}" destId="{A7F196B0-BCF3-47E0-A04D-7870B45A23A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0578544-6954-4D7B-BAC4-617F0B0033AB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1A590448-AA26-4B5F-9563-56FE7286DA47}">
      <dgm:prSet custT="1"/>
      <dgm:spPr/>
      <dgm:t>
        <a:bodyPr/>
        <a:lstStyle/>
        <a:p>
          <a:r>
            <a:rPr lang="hu-HU" sz="2400" b="1" i="1" dirty="0"/>
            <a:t>EKG Otthon</a:t>
          </a:r>
        </a:p>
        <a:p>
          <a:r>
            <a:rPr lang="hu-HU" sz="2200" b="1" i="0" dirty="0"/>
            <a:t>Célja:</a:t>
          </a:r>
          <a:r>
            <a:rPr lang="hu-HU" sz="2200" b="0" i="0" dirty="0"/>
            <a:t> személyes EKG az egész családnak, figyelemfelhívás a kockázati tényezőkre, kritikus állapotra</a:t>
          </a:r>
        </a:p>
        <a:p>
          <a:r>
            <a:rPr lang="hu-HU" sz="2200" b="1" i="0" dirty="0"/>
            <a:t>Használhatja:</a:t>
          </a:r>
          <a:r>
            <a:rPr lang="hu-HU" sz="2200" b="0" i="0" dirty="0"/>
            <a:t> bárki, akinek szívpanasza van, vagy családi veszélyeztetés van szív és érrendszeri megbetegedésekre, vagy aki követni szeretné állapotát.</a:t>
          </a:r>
        </a:p>
        <a:p>
          <a:r>
            <a:rPr lang="hu-HU" sz="2200" b="1" i="0" dirty="0"/>
            <a:t>Funkciói</a:t>
          </a:r>
          <a:r>
            <a:rPr lang="hu-HU" sz="2200" b="0" i="0" dirty="0"/>
            <a:t>: EKG paraméterek, ritmuszavar felismerése, véroxigén szint mérés, azonnali kiértékelés, egészségnapló, adattovábbítási lehetőség.</a:t>
          </a:r>
          <a:endParaRPr lang="hu-HU" sz="2200" dirty="0"/>
        </a:p>
      </dgm:t>
    </dgm:pt>
    <dgm:pt modelId="{34CFEC59-18BF-4B79-8A82-4CF3B0606963}" type="parTrans" cxnId="{0D3A46D5-8329-4FB4-B310-C92B4B4E0412}">
      <dgm:prSet/>
      <dgm:spPr/>
      <dgm:t>
        <a:bodyPr/>
        <a:lstStyle/>
        <a:p>
          <a:endParaRPr lang="hu-HU"/>
        </a:p>
      </dgm:t>
    </dgm:pt>
    <dgm:pt modelId="{5BBFB268-D8D4-42E2-97A3-602671C6E3B4}" type="sibTrans" cxnId="{0D3A46D5-8329-4FB4-B310-C92B4B4E0412}">
      <dgm:prSet/>
      <dgm:spPr/>
      <dgm:t>
        <a:bodyPr/>
        <a:lstStyle/>
        <a:p>
          <a:endParaRPr lang="hu-HU"/>
        </a:p>
      </dgm:t>
    </dgm:pt>
    <dgm:pt modelId="{9607A1E2-92FC-42B8-823E-0B7725A433F0}">
      <dgm:prSet custT="1"/>
      <dgm:spPr/>
      <dgm:t>
        <a:bodyPr/>
        <a:lstStyle/>
        <a:p>
          <a:r>
            <a:rPr lang="hu-HU" sz="2400" b="1" i="1" dirty="0"/>
            <a:t>Vérnyomásmérés otthon</a:t>
          </a:r>
        </a:p>
        <a:p>
          <a:r>
            <a:rPr lang="hu-HU" sz="2100" b="1" i="0" dirty="0"/>
            <a:t>Célja</a:t>
          </a:r>
          <a:r>
            <a:rPr lang="hu-HU" sz="2100" b="0" i="0" dirty="0"/>
            <a:t>: vérnyomás állapotának és változásának nyomon követése, egészségnapló vezetése.</a:t>
          </a:r>
        </a:p>
        <a:p>
          <a:r>
            <a:rPr lang="hu-HU" sz="2100" b="1" i="0" dirty="0"/>
            <a:t>Használhatja</a:t>
          </a:r>
          <a:r>
            <a:rPr lang="hu-HU" sz="2100" b="0" i="0" dirty="0"/>
            <a:t>: akinek szívpanasza van, vagy családi veszélyeztetés van szív és érrendszeri megbetegedésekre, vagy aki egyszerűen követni szeretné állapotát.</a:t>
          </a:r>
        </a:p>
        <a:p>
          <a:r>
            <a:rPr lang="hu-HU" sz="2100" b="1" i="0" dirty="0"/>
            <a:t>Funkciói: </a:t>
          </a:r>
          <a:r>
            <a:rPr lang="hu-HU" sz="2100" b="0" i="0" dirty="0"/>
            <a:t>vérnyomás és pulzusmérés</a:t>
          </a:r>
          <a:r>
            <a:rPr lang="hu-HU" sz="2100" b="1" i="0" dirty="0"/>
            <a:t>, </a:t>
          </a:r>
          <a:r>
            <a:rPr lang="hu-HU" sz="2100" b="0" i="0" dirty="0"/>
            <a:t>pontos mérés, adatok kiértékelése, változáskövetés</a:t>
          </a:r>
          <a:endParaRPr lang="hu-HU" sz="2100" dirty="0"/>
        </a:p>
      </dgm:t>
    </dgm:pt>
    <dgm:pt modelId="{82E017A5-3BC7-41EE-8A01-EF12F8C89EE2}" type="parTrans" cxnId="{2688CC2B-6A8E-4EF7-A05C-76E16F430ABE}">
      <dgm:prSet/>
      <dgm:spPr/>
      <dgm:t>
        <a:bodyPr/>
        <a:lstStyle/>
        <a:p>
          <a:endParaRPr lang="hu-HU"/>
        </a:p>
      </dgm:t>
    </dgm:pt>
    <dgm:pt modelId="{6F08DC3E-DD2C-4184-93E7-82ED122B699B}" type="sibTrans" cxnId="{2688CC2B-6A8E-4EF7-A05C-76E16F430ABE}">
      <dgm:prSet/>
      <dgm:spPr/>
      <dgm:t>
        <a:bodyPr/>
        <a:lstStyle/>
        <a:p>
          <a:endParaRPr lang="hu-HU"/>
        </a:p>
      </dgm:t>
    </dgm:pt>
    <dgm:pt modelId="{A4478C37-137C-4818-96E3-D0152199D95C}" type="pres">
      <dgm:prSet presAssocID="{70578544-6954-4D7B-BAC4-617F0B0033A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14FFBAD0-30E6-40B7-8186-2E89940ED121}" type="pres">
      <dgm:prSet presAssocID="{1A590448-AA26-4B5F-9563-56FE7286DA47}" presName="comp" presStyleCnt="0"/>
      <dgm:spPr/>
    </dgm:pt>
    <dgm:pt modelId="{99FCDD93-4050-419B-9311-A8EAB5E4342C}" type="pres">
      <dgm:prSet presAssocID="{1A590448-AA26-4B5F-9563-56FE7286DA47}" presName="box" presStyleLbl="node1" presStyleIdx="0" presStyleCnt="2" custScaleY="121268"/>
      <dgm:spPr/>
      <dgm:t>
        <a:bodyPr/>
        <a:lstStyle/>
        <a:p>
          <a:endParaRPr lang="hu-HU"/>
        </a:p>
      </dgm:t>
    </dgm:pt>
    <dgm:pt modelId="{B887D9F8-9B5C-4D8F-B773-875542CFDC88}" type="pres">
      <dgm:prSet presAssocID="{1A590448-AA26-4B5F-9563-56FE7286DA47}" presName="img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2"/>
              </a:ext>
            </a:extLst>
          </a:blip>
          <a:srcRect/>
          <a:stretch>
            <a:fillRect l="-18000" r="-18000"/>
          </a:stretch>
        </a:blipFill>
      </dgm:spPr>
    </dgm:pt>
    <dgm:pt modelId="{8F70CBA2-BF06-4071-9E40-6435002B6BD0}" type="pres">
      <dgm:prSet presAssocID="{1A590448-AA26-4B5F-9563-56FE7286DA47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557A9200-219B-48E9-A247-775E1340D2C4}" type="pres">
      <dgm:prSet presAssocID="{5BBFB268-D8D4-42E2-97A3-602671C6E3B4}" presName="spacer" presStyleCnt="0"/>
      <dgm:spPr/>
    </dgm:pt>
    <dgm:pt modelId="{4911F18D-00F0-41C1-B5ED-E718784F0B34}" type="pres">
      <dgm:prSet presAssocID="{9607A1E2-92FC-42B8-823E-0B7725A433F0}" presName="comp" presStyleCnt="0"/>
      <dgm:spPr/>
    </dgm:pt>
    <dgm:pt modelId="{2EA8992B-157E-4C89-A303-C18A1767D4D0}" type="pres">
      <dgm:prSet presAssocID="{9607A1E2-92FC-42B8-823E-0B7725A433F0}" presName="box" presStyleLbl="node1" presStyleIdx="1" presStyleCnt="2" custScaleY="113057"/>
      <dgm:spPr/>
      <dgm:t>
        <a:bodyPr/>
        <a:lstStyle/>
        <a:p>
          <a:endParaRPr lang="hu-HU"/>
        </a:p>
      </dgm:t>
    </dgm:pt>
    <dgm:pt modelId="{CAF8208B-4E58-44E5-BE04-9FAA434DD1A3}" type="pres">
      <dgm:prSet presAssocID="{9607A1E2-92FC-42B8-823E-0B7725A433F0}" presName="img" presStyleLbl="fgImgPlac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</dgm:pt>
    <dgm:pt modelId="{A7F196B0-BCF3-47E0-A04D-7870B45A23A8}" type="pres">
      <dgm:prSet presAssocID="{9607A1E2-92FC-42B8-823E-0B7725A433F0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0D3A46D5-8329-4FB4-B310-C92B4B4E0412}" srcId="{70578544-6954-4D7B-BAC4-617F0B0033AB}" destId="{1A590448-AA26-4B5F-9563-56FE7286DA47}" srcOrd="0" destOrd="0" parTransId="{34CFEC59-18BF-4B79-8A82-4CF3B0606963}" sibTransId="{5BBFB268-D8D4-42E2-97A3-602671C6E3B4}"/>
    <dgm:cxn modelId="{900BFB8A-1AAC-4DC0-8061-D5CCCDFF8EC0}" type="presOf" srcId="{9607A1E2-92FC-42B8-823E-0B7725A433F0}" destId="{2EA8992B-157E-4C89-A303-C18A1767D4D0}" srcOrd="0" destOrd="0" presId="urn:microsoft.com/office/officeart/2005/8/layout/vList4"/>
    <dgm:cxn modelId="{180492A2-689D-401E-9DC2-E66ADA9E1117}" type="presOf" srcId="{1A590448-AA26-4B5F-9563-56FE7286DA47}" destId="{8F70CBA2-BF06-4071-9E40-6435002B6BD0}" srcOrd="1" destOrd="0" presId="urn:microsoft.com/office/officeart/2005/8/layout/vList4"/>
    <dgm:cxn modelId="{2688CC2B-6A8E-4EF7-A05C-76E16F430ABE}" srcId="{70578544-6954-4D7B-BAC4-617F0B0033AB}" destId="{9607A1E2-92FC-42B8-823E-0B7725A433F0}" srcOrd="1" destOrd="0" parTransId="{82E017A5-3BC7-41EE-8A01-EF12F8C89EE2}" sibTransId="{6F08DC3E-DD2C-4184-93E7-82ED122B699B}"/>
    <dgm:cxn modelId="{12AB2D4F-F6A7-4E1E-89ED-D72427421028}" type="presOf" srcId="{70578544-6954-4D7B-BAC4-617F0B0033AB}" destId="{A4478C37-137C-4818-96E3-D0152199D95C}" srcOrd="0" destOrd="0" presId="urn:microsoft.com/office/officeart/2005/8/layout/vList4"/>
    <dgm:cxn modelId="{C3CA53DB-42F4-44A5-ADA2-4227A362D2A3}" type="presOf" srcId="{9607A1E2-92FC-42B8-823E-0B7725A433F0}" destId="{A7F196B0-BCF3-47E0-A04D-7870B45A23A8}" srcOrd="1" destOrd="0" presId="urn:microsoft.com/office/officeart/2005/8/layout/vList4"/>
    <dgm:cxn modelId="{E2A33B6A-7109-48E0-98D1-0D4E623B34F5}" type="presOf" srcId="{1A590448-AA26-4B5F-9563-56FE7286DA47}" destId="{99FCDD93-4050-419B-9311-A8EAB5E4342C}" srcOrd="0" destOrd="0" presId="urn:microsoft.com/office/officeart/2005/8/layout/vList4"/>
    <dgm:cxn modelId="{0214F5EF-35D3-4DB6-BAB2-2B8F8301F627}" type="presParOf" srcId="{A4478C37-137C-4818-96E3-D0152199D95C}" destId="{14FFBAD0-30E6-40B7-8186-2E89940ED121}" srcOrd="0" destOrd="0" presId="urn:microsoft.com/office/officeart/2005/8/layout/vList4"/>
    <dgm:cxn modelId="{77C52751-51C3-4D01-A9D6-DFBE2C5FBEE2}" type="presParOf" srcId="{14FFBAD0-30E6-40B7-8186-2E89940ED121}" destId="{99FCDD93-4050-419B-9311-A8EAB5E4342C}" srcOrd="0" destOrd="0" presId="urn:microsoft.com/office/officeart/2005/8/layout/vList4"/>
    <dgm:cxn modelId="{538A819D-DCCA-4E08-970A-4FD1DAFDB63C}" type="presParOf" srcId="{14FFBAD0-30E6-40B7-8186-2E89940ED121}" destId="{B887D9F8-9B5C-4D8F-B773-875542CFDC88}" srcOrd="1" destOrd="0" presId="urn:microsoft.com/office/officeart/2005/8/layout/vList4"/>
    <dgm:cxn modelId="{D6D9FD3B-DBBB-49F7-B9F7-E5D08D7F4F4D}" type="presParOf" srcId="{14FFBAD0-30E6-40B7-8186-2E89940ED121}" destId="{8F70CBA2-BF06-4071-9E40-6435002B6BD0}" srcOrd="2" destOrd="0" presId="urn:microsoft.com/office/officeart/2005/8/layout/vList4"/>
    <dgm:cxn modelId="{AAA11311-2198-4B48-B794-478AD007BFBC}" type="presParOf" srcId="{A4478C37-137C-4818-96E3-D0152199D95C}" destId="{557A9200-219B-48E9-A247-775E1340D2C4}" srcOrd="1" destOrd="0" presId="urn:microsoft.com/office/officeart/2005/8/layout/vList4"/>
    <dgm:cxn modelId="{0755D933-D73D-46B6-AF54-4C29C68517F8}" type="presParOf" srcId="{A4478C37-137C-4818-96E3-D0152199D95C}" destId="{4911F18D-00F0-41C1-B5ED-E718784F0B34}" srcOrd="2" destOrd="0" presId="urn:microsoft.com/office/officeart/2005/8/layout/vList4"/>
    <dgm:cxn modelId="{D3035587-378E-4AE5-84C5-B42D94C357DD}" type="presParOf" srcId="{4911F18D-00F0-41C1-B5ED-E718784F0B34}" destId="{2EA8992B-157E-4C89-A303-C18A1767D4D0}" srcOrd="0" destOrd="0" presId="urn:microsoft.com/office/officeart/2005/8/layout/vList4"/>
    <dgm:cxn modelId="{105269FB-9C6F-4042-A68C-909FC96D25E5}" type="presParOf" srcId="{4911F18D-00F0-41C1-B5ED-E718784F0B34}" destId="{CAF8208B-4E58-44E5-BE04-9FAA434DD1A3}" srcOrd="1" destOrd="0" presId="urn:microsoft.com/office/officeart/2005/8/layout/vList4"/>
    <dgm:cxn modelId="{DA9A9E55-428A-4FA5-BA27-B0EDF4AB55F7}" type="presParOf" srcId="{4911F18D-00F0-41C1-B5ED-E718784F0B34}" destId="{A7F196B0-BCF3-47E0-A04D-7870B45A23A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0578544-6954-4D7B-BAC4-617F0B0033AB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1A590448-AA26-4B5F-9563-56FE7286DA47}">
      <dgm:prSet custT="1"/>
      <dgm:spPr/>
      <dgm:t>
        <a:bodyPr/>
        <a:lstStyle/>
        <a:p>
          <a:r>
            <a:rPr lang="hu-HU" sz="2400" b="1" i="1" dirty="0"/>
            <a:t>Digitális gyógyszeradagoló</a:t>
          </a:r>
        </a:p>
        <a:p>
          <a:r>
            <a:rPr lang="hu-HU" sz="2200" b="0" i="0" dirty="0"/>
            <a:t>Az eszköz célja, hogy segítse a beteget abban, hogy minden napszakban a megfelelő gyógyszereit vegye be és csak akkor és csak azt.</a:t>
          </a:r>
        </a:p>
        <a:p>
          <a:endParaRPr lang="hu-HU" sz="2200" dirty="0"/>
        </a:p>
      </dgm:t>
    </dgm:pt>
    <dgm:pt modelId="{34CFEC59-18BF-4B79-8A82-4CF3B0606963}" type="parTrans" cxnId="{0D3A46D5-8329-4FB4-B310-C92B4B4E0412}">
      <dgm:prSet/>
      <dgm:spPr/>
      <dgm:t>
        <a:bodyPr/>
        <a:lstStyle/>
        <a:p>
          <a:endParaRPr lang="hu-HU"/>
        </a:p>
      </dgm:t>
    </dgm:pt>
    <dgm:pt modelId="{5BBFB268-D8D4-42E2-97A3-602671C6E3B4}" type="sibTrans" cxnId="{0D3A46D5-8329-4FB4-B310-C92B4B4E0412}">
      <dgm:prSet/>
      <dgm:spPr/>
      <dgm:t>
        <a:bodyPr/>
        <a:lstStyle/>
        <a:p>
          <a:endParaRPr lang="hu-HU"/>
        </a:p>
      </dgm:t>
    </dgm:pt>
    <dgm:pt modelId="{9607A1E2-92FC-42B8-823E-0B7725A433F0}">
      <dgm:prSet custT="1"/>
      <dgm:spPr/>
      <dgm:t>
        <a:bodyPr/>
        <a:lstStyle/>
        <a:p>
          <a:r>
            <a:rPr lang="hu-HU" sz="2400" b="1" i="1" dirty="0"/>
            <a:t>Speciális asztali vagy fali óra</a:t>
          </a:r>
        </a:p>
        <a:p>
          <a:r>
            <a:rPr lang="hu-HU" sz="2200" b="0" i="0" dirty="0"/>
            <a:t>Az eszköz célja, hogy segítse a beteget abban, hogy könnyen tájékozódjon nem csak az adott időről, hanem a napszakról évszakról és az aktuális időjárásról is.</a:t>
          </a:r>
          <a:endParaRPr lang="hu-HU" sz="2200" b="1" i="0" dirty="0"/>
        </a:p>
        <a:p>
          <a:endParaRPr lang="hu-HU" sz="2100" dirty="0"/>
        </a:p>
      </dgm:t>
    </dgm:pt>
    <dgm:pt modelId="{82E017A5-3BC7-41EE-8A01-EF12F8C89EE2}" type="parTrans" cxnId="{2688CC2B-6A8E-4EF7-A05C-76E16F430ABE}">
      <dgm:prSet/>
      <dgm:spPr/>
      <dgm:t>
        <a:bodyPr/>
        <a:lstStyle/>
        <a:p>
          <a:endParaRPr lang="hu-HU"/>
        </a:p>
      </dgm:t>
    </dgm:pt>
    <dgm:pt modelId="{6F08DC3E-DD2C-4184-93E7-82ED122B699B}" type="sibTrans" cxnId="{2688CC2B-6A8E-4EF7-A05C-76E16F430ABE}">
      <dgm:prSet/>
      <dgm:spPr/>
      <dgm:t>
        <a:bodyPr/>
        <a:lstStyle/>
        <a:p>
          <a:endParaRPr lang="hu-HU"/>
        </a:p>
      </dgm:t>
    </dgm:pt>
    <dgm:pt modelId="{EE25BCF0-097B-4E81-8800-2523FEE7B3E1}">
      <dgm:prSet custT="1"/>
      <dgm:spPr/>
      <dgm:t>
        <a:bodyPr/>
        <a:lstStyle/>
        <a:p>
          <a:r>
            <a:rPr lang="hu-HU" sz="2400" b="1" i="1" dirty="0"/>
            <a:t>Digitális képkeret, fotóalbum, naptár</a:t>
          </a:r>
        </a:p>
        <a:p>
          <a:r>
            <a:rPr lang="hu-HU" sz="2200" b="0" dirty="0"/>
            <a:t>Az emlékezést segítő eszközök használatával könnyebb a fontos időpontok megjegyzése, a visszaemlékezés családtagokra, helyzetekre, nevekre.</a:t>
          </a:r>
        </a:p>
      </dgm:t>
    </dgm:pt>
    <dgm:pt modelId="{E8F774EA-7271-4E4A-9A39-7DC710AF25AF}" type="parTrans" cxnId="{C12CBACB-B769-47D7-B8D3-7F1FA887E8E0}">
      <dgm:prSet/>
      <dgm:spPr/>
      <dgm:t>
        <a:bodyPr/>
        <a:lstStyle/>
        <a:p>
          <a:endParaRPr lang="hu-HU"/>
        </a:p>
      </dgm:t>
    </dgm:pt>
    <dgm:pt modelId="{915BA992-3AC3-4EF0-98B4-3D6C0ECCC402}" type="sibTrans" cxnId="{C12CBACB-B769-47D7-B8D3-7F1FA887E8E0}">
      <dgm:prSet/>
      <dgm:spPr/>
      <dgm:t>
        <a:bodyPr/>
        <a:lstStyle/>
        <a:p>
          <a:endParaRPr lang="hu-HU"/>
        </a:p>
      </dgm:t>
    </dgm:pt>
    <dgm:pt modelId="{A4478C37-137C-4818-96E3-D0152199D95C}" type="pres">
      <dgm:prSet presAssocID="{70578544-6954-4D7B-BAC4-617F0B0033A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14FFBAD0-30E6-40B7-8186-2E89940ED121}" type="pres">
      <dgm:prSet presAssocID="{1A590448-AA26-4B5F-9563-56FE7286DA47}" presName="comp" presStyleCnt="0"/>
      <dgm:spPr/>
    </dgm:pt>
    <dgm:pt modelId="{99FCDD93-4050-419B-9311-A8EAB5E4342C}" type="pres">
      <dgm:prSet presAssocID="{1A590448-AA26-4B5F-9563-56FE7286DA47}" presName="box" presStyleLbl="node1" presStyleIdx="0" presStyleCnt="3" custScaleY="121268"/>
      <dgm:spPr/>
      <dgm:t>
        <a:bodyPr/>
        <a:lstStyle/>
        <a:p>
          <a:endParaRPr lang="hu-HU"/>
        </a:p>
      </dgm:t>
    </dgm:pt>
    <dgm:pt modelId="{B887D9F8-9B5C-4D8F-B773-875542CFDC88}" type="pres">
      <dgm:prSet presAssocID="{1A590448-AA26-4B5F-9563-56FE7286DA47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8F70CBA2-BF06-4071-9E40-6435002B6BD0}" type="pres">
      <dgm:prSet presAssocID="{1A590448-AA26-4B5F-9563-56FE7286DA47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557A9200-219B-48E9-A247-775E1340D2C4}" type="pres">
      <dgm:prSet presAssocID="{5BBFB268-D8D4-42E2-97A3-602671C6E3B4}" presName="spacer" presStyleCnt="0"/>
      <dgm:spPr/>
    </dgm:pt>
    <dgm:pt modelId="{4911F18D-00F0-41C1-B5ED-E718784F0B34}" type="pres">
      <dgm:prSet presAssocID="{9607A1E2-92FC-42B8-823E-0B7725A433F0}" presName="comp" presStyleCnt="0"/>
      <dgm:spPr/>
    </dgm:pt>
    <dgm:pt modelId="{2EA8992B-157E-4C89-A303-C18A1767D4D0}" type="pres">
      <dgm:prSet presAssocID="{9607A1E2-92FC-42B8-823E-0B7725A433F0}" presName="box" presStyleLbl="node1" presStyleIdx="1" presStyleCnt="3" custScaleY="113057"/>
      <dgm:spPr/>
      <dgm:t>
        <a:bodyPr/>
        <a:lstStyle/>
        <a:p>
          <a:endParaRPr lang="hu-HU"/>
        </a:p>
      </dgm:t>
    </dgm:pt>
    <dgm:pt modelId="{CAF8208B-4E58-44E5-BE04-9FAA434DD1A3}" type="pres">
      <dgm:prSet presAssocID="{9607A1E2-92FC-42B8-823E-0B7725A433F0}" presName="img" presStyleLbl="fgImgPlace1" presStyleIdx="1" presStyleCnt="3" custLinFactNeighborX="-2865" custLinFactNeighborY="-254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/>
          <a:stretch>
            <a:fillRect t="-27000" b="-27000"/>
          </a:stretch>
        </a:blipFill>
      </dgm:spPr>
    </dgm:pt>
    <dgm:pt modelId="{A7F196B0-BCF3-47E0-A04D-7870B45A23A8}" type="pres">
      <dgm:prSet presAssocID="{9607A1E2-92FC-42B8-823E-0B7725A433F0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ECDA2EEA-C1D1-439F-BBA8-2AE51C6B31B4}" type="pres">
      <dgm:prSet presAssocID="{6F08DC3E-DD2C-4184-93E7-82ED122B699B}" presName="spacer" presStyleCnt="0"/>
      <dgm:spPr/>
    </dgm:pt>
    <dgm:pt modelId="{5B9C3BD7-E02C-4E00-910C-309ACB575D19}" type="pres">
      <dgm:prSet presAssocID="{EE25BCF0-097B-4E81-8800-2523FEE7B3E1}" presName="comp" presStyleCnt="0"/>
      <dgm:spPr/>
    </dgm:pt>
    <dgm:pt modelId="{EA3F4600-AC86-4BAE-ACD0-772A86BE60C1}" type="pres">
      <dgm:prSet presAssocID="{EE25BCF0-097B-4E81-8800-2523FEE7B3E1}" presName="box" presStyleLbl="node1" presStyleIdx="2" presStyleCnt="3"/>
      <dgm:spPr/>
      <dgm:t>
        <a:bodyPr/>
        <a:lstStyle/>
        <a:p>
          <a:endParaRPr lang="hu-HU"/>
        </a:p>
      </dgm:t>
    </dgm:pt>
    <dgm:pt modelId="{BFEB1176-3E48-4524-A853-B8B7D46516A2}" type="pres">
      <dgm:prSet presAssocID="{EE25BCF0-097B-4E81-8800-2523FEE7B3E1}" presName="img" presStyleLbl="fgImgPlace1" presStyleIdx="2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rcRect/>
          <a:stretch>
            <a:fillRect t="-36000" b="-36000"/>
          </a:stretch>
        </a:blipFill>
      </dgm:spPr>
    </dgm:pt>
    <dgm:pt modelId="{E7254173-FB14-4F06-81F5-C64B8255A4F8}" type="pres">
      <dgm:prSet presAssocID="{EE25BCF0-097B-4E81-8800-2523FEE7B3E1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2688CC2B-6A8E-4EF7-A05C-76E16F430ABE}" srcId="{70578544-6954-4D7B-BAC4-617F0B0033AB}" destId="{9607A1E2-92FC-42B8-823E-0B7725A433F0}" srcOrd="1" destOrd="0" parTransId="{82E017A5-3BC7-41EE-8A01-EF12F8C89EE2}" sibTransId="{6F08DC3E-DD2C-4184-93E7-82ED122B699B}"/>
    <dgm:cxn modelId="{596A758F-BDCB-4615-8DD5-452199FCA530}" type="presOf" srcId="{EE25BCF0-097B-4E81-8800-2523FEE7B3E1}" destId="{EA3F4600-AC86-4BAE-ACD0-772A86BE60C1}" srcOrd="0" destOrd="0" presId="urn:microsoft.com/office/officeart/2005/8/layout/vList4"/>
    <dgm:cxn modelId="{C12CBACB-B769-47D7-B8D3-7F1FA887E8E0}" srcId="{70578544-6954-4D7B-BAC4-617F0B0033AB}" destId="{EE25BCF0-097B-4E81-8800-2523FEE7B3E1}" srcOrd="2" destOrd="0" parTransId="{E8F774EA-7271-4E4A-9A39-7DC710AF25AF}" sibTransId="{915BA992-3AC3-4EF0-98B4-3D6C0ECCC402}"/>
    <dgm:cxn modelId="{12AB2D4F-F6A7-4E1E-89ED-D72427421028}" type="presOf" srcId="{70578544-6954-4D7B-BAC4-617F0B0033AB}" destId="{A4478C37-137C-4818-96E3-D0152199D95C}" srcOrd="0" destOrd="0" presId="urn:microsoft.com/office/officeart/2005/8/layout/vList4"/>
    <dgm:cxn modelId="{0D3A46D5-8329-4FB4-B310-C92B4B4E0412}" srcId="{70578544-6954-4D7B-BAC4-617F0B0033AB}" destId="{1A590448-AA26-4B5F-9563-56FE7286DA47}" srcOrd="0" destOrd="0" parTransId="{34CFEC59-18BF-4B79-8A82-4CF3B0606963}" sibTransId="{5BBFB268-D8D4-42E2-97A3-602671C6E3B4}"/>
    <dgm:cxn modelId="{C3CA53DB-42F4-44A5-ADA2-4227A362D2A3}" type="presOf" srcId="{9607A1E2-92FC-42B8-823E-0B7725A433F0}" destId="{A7F196B0-BCF3-47E0-A04D-7870B45A23A8}" srcOrd="1" destOrd="0" presId="urn:microsoft.com/office/officeart/2005/8/layout/vList4"/>
    <dgm:cxn modelId="{900BFB8A-1AAC-4DC0-8061-D5CCCDFF8EC0}" type="presOf" srcId="{9607A1E2-92FC-42B8-823E-0B7725A433F0}" destId="{2EA8992B-157E-4C89-A303-C18A1767D4D0}" srcOrd="0" destOrd="0" presId="urn:microsoft.com/office/officeart/2005/8/layout/vList4"/>
    <dgm:cxn modelId="{E2A33B6A-7109-48E0-98D1-0D4E623B34F5}" type="presOf" srcId="{1A590448-AA26-4B5F-9563-56FE7286DA47}" destId="{99FCDD93-4050-419B-9311-A8EAB5E4342C}" srcOrd="0" destOrd="0" presId="urn:microsoft.com/office/officeart/2005/8/layout/vList4"/>
    <dgm:cxn modelId="{180492A2-689D-401E-9DC2-E66ADA9E1117}" type="presOf" srcId="{1A590448-AA26-4B5F-9563-56FE7286DA47}" destId="{8F70CBA2-BF06-4071-9E40-6435002B6BD0}" srcOrd="1" destOrd="0" presId="urn:microsoft.com/office/officeart/2005/8/layout/vList4"/>
    <dgm:cxn modelId="{6379D4D4-E6BF-4CD3-B610-05227CFE80FC}" type="presOf" srcId="{EE25BCF0-097B-4E81-8800-2523FEE7B3E1}" destId="{E7254173-FB14-4F06-81F5-C64B8255A4F8}" srcOrd="1" destOrd="0" presId="urn:microsoft.com/office/officeart/2005/8/layout/vList4"/>
    <dgm:cxn modelId="{0214F5EF-35D3-4DB6-BAB2-2B8F8301F627}" type="presParOf" srcId="{A4478C37-137C-4818-96E3-D0152199D95C}" destId="{14FFBAD0-30E6-40B7-8186-2E89940ED121}" srcOrd="0" destOrd="0" presId="urn:microsoft.com/office/officeart/2005/8/layout/vList4"/>
    <dgm:cxn modelId="{77C52751-51C3-4D01-A9D6-DFBE2C5FBEE2}" type="presParOf" srcId="{14FFBAD0-30E6-40B7-8186-2E89940ED121}" destId="{99FCDD93-4050-419B-9311-A8EAB5E4342C}" srcOrd="0" destOrd="0" presId="urn:microsoft.com/office/officeart/2005/8/layout/vList4"/>
    <dgm:cxn modelId="{538A819D-DCCA-4E08-970A-4FD1DAFDB63C}" type="presParOf" srcId="{14FFBAD0-30E6-40B7-8186-2E89940ED121}" destId="{B887D9F8-9B5C-4D8F-B773-875542CFDC88}" srcOrd="1" destOrd="0" presId="urn:microsoft.com/office/officeart/2005/8/layout/vList4"/>
    <dgm:cxn modelId="{D6D9FD3B-DBBB-49F7-B9F7-E5D08D7F4F4D}" type="presParOf" srcId="{14FFBAD0-30E6-40B7-8186-2E89940ED121}" destId="{8F70CBA2-BF06-4071-9E40-6435002B6BD0}" srcOrd="2" destOrd="0" presId="urn:microsoft.com/office/officeart/2005/8/layout/vList4"/>
    <dgm:cxn modelId="{AAA11311-2198-4B48-B794-478AD007BFBC}" type="presParOf" srcId="{A4478C37-137C-4818-96E3-D0152199D95C}" destId="{557A9200-219B-48E9-A247-775E1340D2C4}" srcOrd="1" destOrd="0" presId="urn:microsoft.com/office/officeart/2005/8/layout/vList4"/>
    <dgm:cxn modelId="{0755D933-D73D-46B6-AF54-4C29C68517F8}" type="presParOf" srcId="{A4478C37-137C-4818-96E3-D0152199D95C}" destId="{4911F18D-00F0-41C1-B5ED-E718784F0B34}" srcOrd="2" destOrd="0" presId="urn:microsoft.com/office/officeart/2005/8/layout/vList4"/>
    <dgm:cxn modelId="{D3035587-378E-4AE5-84C5-B42D94C357DD}" type="presParOf" srcId="{4911F18D-00F0-41C1-B5ED-E718784F0B34}" destId="{2EA8992B-157E-4C89-A303-C18A1767D4D0}" srcOrd="0" destOrd="0" presId="urn:microsoft.com/office/officeart/2005/8/layout/vList4"/>
    <dgm:cxn modelId="{105269FB-9C6F-4042-A68C-909FC96D25E5}" type="presParOf" srcId="{4911F18D-00F0-41C1-B5ED-E718784F0B34}" destId="{CAF8208B-4E58-44E5-BE04-9FAA434DD1A3}" srcOrd="1" destOrd="0" presId="urn:microsoft.com/office/officeart/2005/8/layout/vList4"/>
    <dgm:cxn modelId="{DA9A9E55-428A-4FA5-BA27-B0EDF4AB55F7}" type="presParOf" srcId="{4911F18D-00F0-41C1-B5ED-E718784F0B34}" destId="{A7F196B0-BCF3-47E0-A04D-7870B45A23A8}" srcOrd="2" destOrd="0" presId="urn:microsoft.com/office/officeart/2005/8/layout/vList4"/>
    <dgm:cxn modelId="{6D6EFF4E-A9B2-4AC7-B309-193740C8816A}" type="presParOf" srcId="{A4478C37-137C-4818-96E3-D0152199D95C}" destId="{ECDA2EEA-C1D1-439F-BBA8-2AE51C6B31B4}" srcOrd="3" destOrd="0" presId="urn:microsoft.com/office/officeart/2005/8/layout/vList4"/>
    <dgm:cxn modelId="{50E0B76C-4692-4462-B911-083D04AB7057}" type="presParOf" srcId="{A4478C37-137C-4818-96E3-D0152199D95C}" destId="{5B9C3BD7-E02C-4E00-910C-309ACB575D19}" srcOrd="4" destOrd="0" presId="urn:microsoft.com/office/officeart/2005/8/layout/vList4"/>
    <dgm:cxn modelId="{3C35A92D-27BE-4E3C-8353-9DF3E65605CD}" type="presParOf" srcId="{5B9C3BD7-E02C-4E00-910C-309ACB575D19}" destId="{EA3F4600-AC86-4BAE-ACD0-772A86BE60C1}" srcOrd="0" destOrd="0" presId="urn:microsoft.com/office/officeart/2005/8/layout/vList4"/>
    <dgm:cxn modelId="{962E1C06-E5A0-4F0C-9C63-36E6C0940A09}" type="presParOf" srcId="{5B9C3BD7-E02C-4E00-910C-309ACB575D19}" destId="{BFEB1176-3E48-4524-A853-B8B7D46516A2}" srcOrd="1" destOrd="0" presId="urn:microsoft.com/office/officeart/2005/8/layout/vList4"/>
    <dgm:cxn modelId="{0EA1A779-ADB1-4949-B4D3-433329A563AF}" type="presParOf" srcId="{5B9C3BD7-E02C-4E00-910C-309ACB575D19}" destId="{E7254173-FB14-4F06-81F5-C64B8255A4F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0578544-6954-4D7B-BAC4-617F0B0033AB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1A590448-AA26-4B5F-9563-56FE7286DA47}">
      <dgm:prSet custT="1"/>
      <dgm:spPr/>
      <dgm:t>
        <a:bodyPr/>
        <a:lstStyle/>
        <a:p>
          <a:r>
            <a:rPr lang="hu-HU" sz="2400" b="1" i="1" dirty="0"/>
            <a:t>Füst, tűz, CO2, vízkifolyás érzékelők</a:t>
          </a:r>
        </a:p>
        <a:p>
          <a:r>
            <a:rPr lang="hu-HU" sz="2200" b="1" i="0" dirty="0"/>
            <a:t>Az otthoni biztonságot növelő jelzőeszközök </a:t>
          </a:r>
          <a:r>
            <a:rPr lang="hu-HU" sz="2200" b="0" i="0" dirty="0"/>
            <a:t>önállóan is alkalmazhatók, vagy komplex védelmi rendszerbe illeszthetők. A riasztó és jelző rendszerek okostelefon alkalmazásokkal összekapcsolhatók, távolról felügyelhetők.</a:t>
          </a:r>
        </a:p>
        <a:p>
          <a:endParaRPr lang="hu-HU" sz="2200" dirty="0"/>
        </a:p>
      </dgm:t>
    </dgm:pt>
    <dgm:pt modelId="{34CFEC59-18BF-4B79-8A82-4CF3B0606963}" type="parTrans" cxnId="{0D3A46D5-8329-4FB4-B310-C92B4B4E0412}">
      <dgm:prSet/>
      <dgm:spPr/>
      <dgm:t>
        <a:bodyPr/>
        <a:lstStyle/>
        <a:p>
          <a:endParaRPr lang="hu-HU"/>
        </a:p>
      </dgm:t>
    </dgm:pt>
    <dgm:pt modelId="{5BBFB268-D8D4-42E2-97A3-602671C6E3B4}" type="sibTrans" cxnId="{0D3A46D5-8329-4FB4-B310-C92B4B4E0412}">
      <dgm:prSet/>
      <dgm:spPr/>
      <dgm:t>
        <a:bodyPr/>
        <a:lstStyle/>
        <a:p>
          <a:endParaRPr lang="hu-HU"/>
        </a:p>
      </dgm:t>
    </dgm:pt>
    <dgm:pt modelId="{9607A1E2-92FC-42B8-823E-0B7725A433F0}">
      <dgm:prSet custT="1"/>
      <dgm:spPr/>
      <dgm:t>
        <a:bodyPr/>
        <a:lstStyle/>
        <a:p>
          <a:r>
            <a:rPr lang="hu-HU" sz="2400" b="1" i="1" dirty="0"/>
            <a:t>Ajtónyitás jelző és </a:t>
          </a:r>
          <a:r>
            <a:rPr lang="hu-HU" sz="2400" b="1" i="1" dirty="0" err="1"/>
            <a:t>geokerítés</a:t>
          </a:r>
          <a:r>
            <a:rPr lang="hu-HU" sz="2400" b="1" i="1" dirty="0"/>
            <a:t> funkciók</a:t>
          </a:r>
        </a:p>
        <a:p>
          <a:r>
            <a:rPr lang="hu-HU" sz="2200" b="1" i="0" dirty="0"/>
            <a:t>Elkóborlás- és betörés veszély </a:t>
          </a:r>
          <a:r>
            <a:rPr lang="hu-HU" sz="2200" b="0" i="0" dirty="0"/>
            <a:t>esetén is hasznos eszközök az ajtó és ablaknyitás érzékelők, illetve a területhatár átlépést jelző rendszerek. Ezek a riasztó és jelző rendszerek is okostelefon alkalmazásokkal összekapcsolhatók, távolról felügyelhetők.</a:t>
          </a:r>
          <a:endParaRPr lang="hu-HU" sz="2100" dirty="0"/>
        </a:p>
      </dgm:t>
    </dgm:pt>
    <dgm:pt modelId="{82E017A5-3BC7-41EE-8A01-EF12F8C89EE2}" type="parTrans" cxnId="{2688CC2B-6A8E-4EF7-A05C-76E16F430ABE}">
      <dgm:prSet/>
      <dgm:spPr/>
      <dgm:t>
        <a:bodyPr/>
        <a:lstStyle/>
        <a:p>
          <a:endParaRPr lang="hu-HU"/>
        </a:p>
      </dgm:t>
    </dgm:pt>
    <dgm:pt modelId="{6F08DC3E-DD2C-4184-93E7-82ED122B699B}" type="sibTrans" cxnId="{2688CC2B-6A8E-4EF7-A05C-76E16F430ABE}">
      <dgm:prSet/>
      <dgm:spPr/>
      <dgm:t>
        <a:bodyPr/>
        <a:lstStyle/>
        <a:p>
          <a:endParaRPr lang="hu-HU"/>
        </a:p>
      </dgm:t>
    </dgm:pt>
    <dgm:pt modelId="{A4478C37-137C-4818-96E3-D0152199D95C}" type="pres">
      <dgm:prSet presAssocID="{70578544-6954-4D7B-BAC4-617F0B0033A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14FFBAD0-30E6-40B7-8186-2E89940ED121}" type="pres">
      <dgm:prSet presAssocID="{1A590448-AA26-4B5F-9563-56FE7286DA47}" presName="comp" presStyleCnt="0"/>
      <dgm:spPr/>
    </dgm:pt>
    <dgm:pt modelId="{99FCDD93-4050-419B-9311-A8EAB5E4342C}" type="pres">
      <dgm:prSet presAssocID="{1A590448-AA26-4B5F-9563-56FE7286DA47}" presName="box" presStyleLbl="node1" presStyleIdx="0" presStyleCnt="2" custScaleY="121268"/>
      <dgm:spPr/>
      <dgm:t>
        <a:bodyPr/>
        <a:lstStyle/>
        <a:p>
          <a:endParaRPr lang="hu-HU"/>
        </a:p>
      </dgm:t>
    </dgm:pt>
    <dgm:pt modelId="{B887D9F8-9B5C-4D8F-B773-875542CFDC88}" type="pres">
      <dgm:prSet presAssocID="{1A590448-AA26-4B5F-9563-56FE7286DA47}" presName="img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2"/>
              </a:ext>
            </a:extLst>
          </a:blip>
          <a:srcRect/>
          <a:stretch>
            <a:fillRect t="-7000" b="-7000"/>
          </a:stretch>
        </a:blipFill>
      </dgm:spPr>
    </dgm:pt>
    <dgm:pt modelId="{8F70CBA2-BF06-4071-9E40-6435002B6BD0}" type="pres">
      <dgm:prSet presAssocID="{1A590448-AA26-4B5F-9563-56FE7286DA47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557A9200-219B-48E9-A247-775E1340D2C4}" type="pres">
      <dgm:prSet presAssocID="{5BBFB268-D8D4-42E2-97A3-602671C6E3B4}" presName="spacer" presStyleCnt="0"/>
      <dgm:spPr/>
    </dgm:pt>
    <dgm:pt modelId="{4911F18D-00F0-41C1-B5ED-E718784F0B34}" type="pres">
      <dgm:prSet presAssocID="{9607A1E2-92FC-42B8-823E-0B7725A433F0}" presName="comp" presStyleCnt="0"/>
      <dgm:spPr/>
    </dgm:pt>
    <dgm:pt modelId="{2EA8992B-157E-4C89-A303-C18A1767D4D0}" type="pres">
      <dgm:prSet presAssocID="{9607A1E2-92FC-42B8-823E-0B7725A433F0}" presName="box" presStyleLbl="node1" presStyleIdx="1" presStyleCnt="2" custScaleY="113057"/>
      <dgm:spPr/>
      <dgm:t>
        <a:bodyPr/>
        <a:lstStyle/>
        <a:p>
          <a:endParaRPr lang="hu-HU"/>
        </a:p>
      </dgm:t>
    </dgm:pt>
    <dgm:pt modelId="{CAF8208B-4E58-44E5-BE04-9FAA434DD1A3}" type="pres">
      <dgm:prSet presAssocID="{9607A1E2-92FC-42B8-823E-0B7725A433F0}" presName="img" presStyleLbl="fgImgPlace1" presStyleIdx="1" presStyleCnt="2" custLinFactNeighborX="-2865" custLinFactNeighborY="-254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rcRect/>
          <a:stretch>
            <a:fillRect l="-21000" r="-21000"/>
          </a:stretch>
        </a:blipFill>
      </dgm:spPr>
    </dgm:pt>
    <dgm:pt modelId="{A7F196B0-BCF3-47E0-A04D-7870B45A23A8}" type="pres">
      <dgm:prSet presAssocID="{9607A1E2-92FC-42B8-823E-0B7725A433F0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0D3A46D5-8329-4FB4-B310-C92B4B4E0412}" srcId="{70578544-6954-4D7B-BAC4-617F0B0033AB}" destId="{1A590448-AA26-4B5F-9563-56FE7286DA47}" srcOrd="0" destOrd="0" parTransId="{34CFEC59-18BF-4B79-8A82-4CF3B0606963}" sibTransId="{5BBFB268-D8D4-42E2-97A3-602671C6E3B4}"/>
    <dgm:cxn modelId="{900BFB8A-1AAC-4DC0-8061-D5CCCDFF8EC0}" type="presOf" srcId="{9607A1E2-92FC-42B8-823E-0B7725A433F0}" destId="{2EA8992B-157E-4C89-A303-C18A1767D4D0}" srcOrd="0" destOrd="0" presId="urn:microsoft.com/office/officeart/2005/8/layout/vList4"/>
    <dgm:cxn modelId="{180492A2-689D-401E-9DC2-E66ADA9E1117}" type="presOf" srcId="{1A590448-AA26-4B5F-9563-56FE7286DA47}" destId="{8F70CBA2-BF06-4071-9E40-6435002B6BD0}" srcOrd="1" destOrd="0" presId="urn:microsoft.com/office/officeart/2005/8/layout/vList4"/>
    <dgm:cxn modelId="{2688CC2B-6A8E-4EF7-A05C-76E16F430ABE}" srcId="{70578544-6954-4D7B-BAC4-617F0B0033AB}" destId="{9607A1E2-92FC-42B8-823E-0B7725A433F0}" srcOrd="1" destOrd="0" parTransId="{82E017A5-3BC7-41EE-8A01-EF12F8C89EE2}" sibTransId="{6F08DC3E-DD2C-4184-93E7-82ED122B699B}"/>
    <dgm:cxn modelId="{12AB2D4F-F6A7-4E1E-89ED-D72427421028}" type="presOf" srcId="{70578544-6954-4D7B-BAC4-617F0B0033AB}" destId="{A4478C37-137C-4818-96E3-D0152199D95C}" srcOrd="0" destOrd="0" presId="urn:microsoft.com/office/officeart/2005/8/layout/vList4"/>
    <dgm:cxn modelId="{C3CA53DB-42F4-44A5-ADA2-4227A362D2A3}" type="presOf" srcId="{9607A1E2-92FC-42B8-823E-0B7725A433F0}" destId="{A7F196B0-BCF3-47E0-A04D-7870B45A23A8}" srcOrd="1" destOrd="0" presId="urn:microsoft.com/office/officeart/2005/8/layout/vList4"/>
    <dgm:cxn modelId="{E2A33B6A-7109-48E0-98D1-0D4E623B34F5}" type="presOf" srcId="{1A590448-AA26-4B5F-9563-56FE7286DA47}" destId="{99FCDD93-4050-419B-9311-A8EAB5E4342C}" srcOrd="0" destOrd="0" presId="urn:microsoft.com/office/officeart/2005/8/layout/vList4"/>
    <dgm:cxn modelId="{0214F5EF-35D3-4DB6-BAB2-2B8F8301F627}" type="presParOf" srcId="{A4478C37-137C-4818-96E3-D0152199D95C}" destId="{14FFBAD0-30E6-40B7-8186-2E89940ED121}" srcOrd="0" destOrd="0" presId="urn:microsoft.com/office/officeart/2005/8/layout/vList4"/>
    <dgm:cxn modelId="{77C52751-51C3-4D01-A9D6-DFBE2C5FBEE2}" type="presParOf" srcId="{14FFBAD0-30E6-40B7-8186-2E89940ED121}" destId="{99FCDD93-4050-419B-9311-A8EAB5E4342C}" srcOrd="0" destOrd="0" presId="urn:microsoft.com/office/officeart/2005/8/layout/vList4"/>
    <dgm:cxn modelId="{538A819D-DCCA-4E08-970A-4FD1DAFDB63C}" type="presParOf" srcId="{14FFBAD0-30E6-40B7-8186-2E89940ED121}" destId="{B887D9F8-9B5C-4D8F-B773-875542CFDC88}" srcOrd="1" destOrd="0" presId="urn:microsoft.com/office/officeart/2005/8/layout/vList4"/>
    <dgm:cxn modelId="{D6D9FD3B-DBBB-49F7-B9F7-E5D08D7F4F4D}" type="presParOf" srcId="{14FFBAD0-30E6-40B7-8186-2E89940ED121}" destId="{8F70CBA2-BF06-4071-9E40-6435002B6BD0}" srcOrd="2" destOrd="0" presId="urn:microsoft.com/office/officeart/2005/8/layout/vList4"/>
    <dgm:cxn modelId="{AAA11311-2198-4B48-B794-478AD007BFBC}" type="presParOf" srcId="{A4478C37-137C-4818-96E3-D0152199D95C}" destId="{557A9200-219B-48E9-A247-775E1340D2C4}" srcOrd="1" destOrd="0" presId="urn:microsoft.com/office/officeart/2005/8/layout/vList4"/>
    <dgm:cxn modelId="{0755D933-D73D-46B6-AF54-4C29C68517F8}" type="presParOf" srcId="{A4478C37-137C-4818-96E3-D0152199D95C}" destId="{4911F18D-00F0-41C1-B5ED-E718784F0B34}" srcOrd="2" destOrd="0" presId="urn:microsoft.com/office/officeart/2005/8/layout/vList4"/>
    <dgm:cxn modelId="{D3035587-378E-4AE5-84C5-B42D94C357DD}" type="presParOf" srcId="{4911F18D-00F0-41C1-B5ED-E718784F0B34}" destId="{2EA8992B-157E-4C89-A303-C18A1767D4D0}" srcOrd="0" destOrd="0" presId="urn:microsoft.com/office/officeart/2005/8/layout/vList4"/>
    <dgm:cxn modelId="{105269FB-9C6F-4042-A68C-909FC96D25E5}" type="presParOf" srcId="{4911F18D-00F0-41C1-B5ED-E718784F0B34}" destId="{CAF8208B-4E58-44E5-BE04-9FAA434DD1A3}" srcOrd="1" destOrd="0" presId="urn:microsoft.com/office/officeart/2005/8/layout/vList4"/>
    <dgm:cxn modelId="{DA9A9E55-428A-4FA5-BA27-B0EDF4AB55F7}" type="presParOf" srcId="{4911F18D-00F0-41C1-B5ED-E718784F0B34}" destId="{A7F196B0-BCF3-47E0-A04D-7870B45A23A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0578544-6954-4D7B-BAC4-617F0B0033AB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1A590448-AA26-4B5F-9563-56FE7286DA47}">
      <dgm:prSet custT="1"/>
      <dgm:spPr/>
      <dgm:t>
        <a:bodyPr/>
        <a:lstStyle/>
        <a:p>
          <a:r>
            <a:rPr lang="hu-HU" sz="2400" b="1" dirty="0"/>
            <a:t>Segélyhívó és helyzetjelző rendszerek</a:t>
          </a:r>
        </a:p>
        <a:p>
          <a:r>
            <a:rPr lang="hu-HU" sz="2400" b="0" dirty="0"/>
            <a:t>Vészhelyzeti segélyhívó rendszerek egyaránt működtethetők lakáson belül és a szabadban is. A GPS pozícióval, közvetlen hívás- vagy riasztási lehetőséggel rendelkező eszközök a segítségnyújtást gyorsítják meg</a:t>
          </a:r>
          <a:r>
            <a:rPr lang="hu-HU" sz="2400" b="0" dirty="0" smtClean="0"/>
            <a:t>. </a:t>
          </a:r>
          <a:endParaRPr lang="hu-HU" sz="2200" dirty="0"/>
        </a:p>
      </dgm:t>
    </dgm:pt>
    <dgm:pt modelId="{34CFEC59-18BF-4B79-8A82-4CF3B0606963}" type="parTrans" cxnId="{0D3A46D5-8329-4FB4-B310-C92B4B4E0412}">
      <dgm:prSet/>
      <dgm:spPr/>
      <dgm:t>
        <a:bodyPr/>
        <a:lstStyle/>
        <a:p>
          <a:endParaRPr lang="hu-HU"/>
        </a:p>
      </dgm:t>
    </dgm:pt>
    <dgm:pt modelId="{5BBFB268-D8D4-42E2-97A3-602671C6E3B4}" type="sibTrans" cxnId="{0D3A46D5-8329-4FB4-B310-C92B4B4E0412}">
      <dgm:prSet/>
      <dgm:spPr/>
      <dgm:t>
        <a:bodyPr/>
        <a:lstStyle/>
        <a:p>
          <a:endParaRPr lang="hu-HU"/>
        </a:p>
      </dgm:t>
    </dgm:pt>
    <dgm:pt modelId="{9607A1E2-92FC-42B8-823E-0B7725A433F0}">
      <dgm:prSet custT="1"/>
      <dgm:spPr/>
      <dgm:t>
        <a:bodyPr/>
        <a:lstStyle/>
        <a:p>
          <a:r>
            <a:rPr lang="hu-HU" sz="2400" b="1" i="1" dirty="0"/>
            <a:t>Otthoni biztonsági rendszerhez kapcsolt segélykérő rendszer</a:t>
          </a:r>
        </a:p>
        <a:p>
          <a:r>
            <a:rPr lang="hu-HU" sz="2400" b="0" i="0" dirty="0"/>
            <a:t>Otthoni biztonsági jelzőrendszerekhez </a:t>
          </a:r>
          <a:r>
            <a:rPr lang="hu-HU" sz="2400" b="0" i="0" dirty="0" err="1"/>
            <a:t>csatlakoztathatók</a:t>
          </a:r>
          <a:r>
            <a:rPr lang="hu-HU" sz="2400" b="0" i="0" dirty="0"/>
            <a:t> olyan személyes segélyhívó eszközök is, melyek a személyes biztonságérzetet növelik.</a:t>
          </a:r>
        </a:p>
        <a:p>
          <a:r>
            <a:rPr lang="hu-HU" sz="2400" b="0" i="0" dirty="0"/>
            <a:t>A fejletteb rendszerek, központi diszpécserszolgálattal, állapotfigyelő funkciókkal is ellátottak, automatikus riasztási funkcióval.</a:t>
          </a:r>
        </a:p>
      </dgm:t>
    </dgm:pt>
    <dgm:pt modelId="{82E017A5-3BC7-41EE-8A01-EF12F8C89EE2}" type="parTrans" cxnId="{2688CC2B-6A8E-4EF7-A05C-76E16F430ABE}">
      <dgm:prSet/>
      <dgm:spPr/>
      <dgm:t>
        <a:bodyPr/>
        <a:lstStyle/>
        <a:p>
          <a:endParaRPr lang="hu-HU"/>
        </a:p>
      </dgm:t>
    </dgm:pt>
    <dgm:pt modelId="{6F08DC3E-DD2C-4184-93E7-82ED122B699B}" type="sibTrans" cxnId="{2688CC2B-6A8E-4EF7-A05C-76E16F430ABE}">
      <dgm:prSet/>
      <dgm:spPr/>
      <dgm:t>
        <a:bodyPr/>
        <a:lstStyle/>
        <a:p>
          <a:endParaRPr lang="hu-HU"/>
        </a:p>
      </dgm:t>
    </dgm:pt>
    <dgm:pt modelId="{A4478C37-137C-4818-96E3-D0152199D95C}" type="pres">
      <dgm:prSet presAssocID="{70578544-6954-4D7B-BAC4-617F0B0033A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14FFBAD0-30E6-40B7-8186-2E89940ED121}" type="pres">
      <dgm:prSet presAssocID="{1A590448-AA26-4B5F-9563-56FE7286DA47}" presName="comp" presStyleCnt="0"/>
      <dgm:spPr/>
    </dgm:pt>
    <dgm:pt modelId="{99FCDD93-4050-419B-9311-A8EAB5E4342C}" type="pres">
      <dgm:prSet presAssocID="{1A590448-AA26-4B5F-9563-56FE7286DA47}" presName="box" presStyleLbl="node1" presStyleIdx="0" presStyleCnt="2" custScaleY="121268"/>
      <dgm:spPr/>
      <dgm:t>
        <a:bodyPr/>
        <a:lstStyle/>
        <a:p>
          <a:endParaRPr lang="hu-HU"/>
        </a:p>
      </dgm:t>
    </dgm:pt>
    <dgm:pt modelId="{B887D9F8-9B5C-4D8F-B773-875542CFDC88}" type="pres">
      <dgm:prSet presAssocID="{1A590448-AA26-4B5F-9563-56FE7286DA47}" presName="img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</dgm:pt>
    <dgm:pt modelId="{8F70CBA2-BF06-4071-9E40-6435002B6BD0}" type="pres">
      <dgm:prSet presAssocID="{1A590448-AA26-4B5F-9563-56FE7286DA47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557A9200-219B-48E9-A247-775E1340D2C4}" type="pres">
      <dgm:prSet presAssocID="{5BBFB268-D8D4-42E2-97A3-602671C6E3B4}" presName="spacer" presStyleCnt="0"/>
      <dgm:spPr/>
    </dgm:pt>
    <dgm:pt modelId="{4911F18D-00F0-41C1-B5ED-E718784F0B34}" type="pres">
      <dgm:prSet presAssocID="{9607A1E2-92FC-42B8-823E-0B7725A433F0}" presName="comp" presStyleCnt="0"/>
      <dgm:spPr/>
    </dgm:pt>
    <dgm:pt modelId="{2EA8992B-157E-4C89-A303-C18A1767D4D0}" type="pres">
      <dgm:prSet presAssocID="{9607A1E2-92FC-42B8-823E-0B7725A433F0}" presName="box" presStyleLbl="node1" presStyleIdx="1" presStyleCnt="2" custScaleY="113057"/>
      <dgm:spPr/>
      <dgm:t>
        <a:bodyPr/>
        <a:lstStyle/>
        <a:p>
          <a:endParaRPr lang="hu-HU"/>
        </a:p>
      </dgm:t>
    </dgm:pt>
    <dgm:pt modelId="{CAF8208B-4E58-44E5-BE04-9FAA434DD1A3}" type="pres">
      <dgm:prSet presAssocID="{9607A1E2-92FC-42B8-823E-0B7725A433F0}" presName="img" presStyleLbl="fgImgPlace1" presStyleIdx="1" presStyleCnt="2" custLinFactNeighborX="-2865" custLinFactNeighborY="-254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A7F196B0-BCF3-47E0-A04D-7870B45A23A8}" type="pres">
      <dgm:prSet presAssocID="{9607A1E2-92FC-42B8-823E-0B7725A433F0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0D3A46D5-8329-4FB4-B310-C92B4B4E0412}" srcId="{70578544-6954-4D7B-BAC4-617F0B0033AB}" destId="{1A590448-AA26-4B5F-9563-56FE7286DA47}" srcOrd="0" destOrd="0" parTransId="{34CFEC59-18BF-4B79-8A82-4CF3B0606963}" sibTransId="{5BBFB268-D8D4-42E2-97A3-602671C6E3B4}"/>
    <dgm:cxn modelId="{900BFB8A-1AAC-4DC0-8061-D5CCCDFF8EC0}" type="presOf" srcId="{9607A1E2-92FC-42B8-823E-0B7725A433F0}" destId="{2EA8992B-157E-4C89-A303-C18A1767D4D0}" srcOrd="0" destOrd="0" presId="urn:microsoft.com/office/officeart/2005/8/layout/vList4"/>
    <dgm:cxn modelId="{180492A2-689D-401E-9DC2-E66ADA9E1117}" type="presOf" srcId="{1A590448-AA26-4B5F-9563-56FE7286DA47}" destId="{8F70CBA2-BF06-4071-9E40-6435002B6BD0}" srcOrd="1" destOrd="0" presId="urn:microsoft.com/office/officeart/2005/8/layout/vList4"/>
    <dgm:cxn modelId="{2688CC2B-6A8E-4EF7-A05C-76E16F430ABE}" srcId="{70578544-6954-4D7B-BAC4-617F0B0033AB}" destId="{9607A1E2-92FC-42B8-823E-0B7725A433F0}" srcOrd="1" destOrd="0" parTransId="{82E017A5-3BC7-41EE-8A01-EF12F8C89EE2}" sibTransId="{6F08DC3E-DD2C-4184-93E7-82ED122B699B}"/>
    <dgm:cxn modelId="{12AB2D4F-F6A7-4E1E-89ED-D72427421028}" type="presOf" srcId="{70578544-6954-4D7B-BAC4-617F0B0033AB}" destId="{A4478C37-137C-4818-96E3-D0152199D95C}" srcOrd="0" destOrd="0" presId="urn:microsoft.com/office/officeart/2005/8/layout/vList4"/>
    <dgm:cxn modelId="{C3CA53DB-42F4-44A5-ADA2-4227A362D2A3}" type="presOf" srcId="{9607A1E2-92FC-42B8-823E-0B7725A433F0}" destId="{A7F196B0-BCF3-47E0-A04D-7870B45A23A8}" srcOrd="1" destOrd="0" presId="urn:microsoft.com/office/officeart/2005/8/layout/vList4"/>
    <dgm:cxn modelId="{E2A33B6A-7109-48E0-98D1-0D4E623B34F5}" type="presOf" srcId="{1A590448-AA26-4B5F-9563-56FE7286DA47}" destId="{99FCDD93-4050-419B-9311-A8EAB5E4342C}" srcOrd="0" destOrd="0" presId="urn:microsoft.com/office/officeart/2005/8/layout/vList4"/>
    <dgm:cxn modelId="{0214F5EF-35D3-4DB6-BAB2-2B8F8301F627}" type="presParOf" srcId="{A4478C37-137C-4818-96E3-D0152199D95C}" destId="{14FFBAD0-30E6-40B7-8186-2E89940ED121}" srcOrd="0" destOrd="0" presId="urn:microsoft.com/office/officeart/2005/8/layout/vList4"/>
    <dgm:cxn modelId="{77C52751-51C3-4D01-A9D6-DFBE2C5FBEE2}" type="presParOf" srcId="{14FFBAD0-30E6-40B7-8186-2E89940ED121}" destId="{99FCDD93-4050-419B-9311-A8EAB5E4342C}" srcOrd="0" destOrd="0" presId="urn:microsoft.com/office/officeart/2005/8/layout/vList4"/>
    <dgm:cxn modelId="{538A819D-DCCA-4E08-970A-4FD1DAFDB63C}" type="presParOf" srcId="{14FFBAD0-30E6-40B7-8186-2E89940ED121}" destId="{B887D9F8-9B5C-4D8F-B773-875542CFDC88}" srcOrd="1" destOrd="0" presId="urn:microsoft.com/office/officeart/2005/8/layout/vList4"/>
    <dgm:cxn modelId="{D6D9FD3B-DBBB-49F7-B9F7-E5D08D7F4F4D}" type="presParOf" srcId="{14FFBAD0-30E6-40B7-8186-2E89940ED121}" destId="{8F70CBA2-BF06-4071-9E40-6435002B6BD0}" srcOrd="2" destOrd="0" presId="urn:microsoft.com/office/officeart/2005/8/layout/vList4"/>
    <dgm:cxn modelId="{AAA11311-2198-4B48-B794-478AD007BFBC}" type="presParOf" srcId="{A4478C37-137C-4818-96E3-D0152199D95C}" destId="{557A9200-219B-48E9-A247-775E1340D2C4}" srcOrd="1" destOrd="0" presId="urn:microsoft.com/office/officeart/2005/8/layout/vList4"/>
    <dgm:cxn modelId="{0755D933-D73D-46B6-AF54-4C29C68517F8}" type="presParOf" srcId="{A4478C37-137C-4818-96E3-D0152199D95C}" destId="{4911F18D-00F0-41C1-B5ED-E718784F0B34}" srcOrd="2" destOrd="0" presId="urn:microsoft.com/office/officeart/2005/8/layout/vList4"/>
    <dgm:cxn modelId="{D3035587-378E-4AE5-84C5-B42D94C357DD}" type="presParOf" srcId="{4911F18D-00F0-41C1-B5ED-E718784F0B34}" destId="{2EA8992B-157E-4C89-A303-C18A1767D4D0}" srcOrd="0" destOrd="0" presId="urn:microsoft.com/office/officeart/2005/8/layout/vList4"/>
    <dgm:cxn modelId="{105269FB-9C6F-4042-A68C-909FC96D25E5}" type="presParOf" srcId="{4911F18D-00F0-41C1-B5ED-E718784F0B34}" destId="{CAF8208B-4E58-44E5-BE04-9FAA434DD1A3}" srcOrd="1" destOrd="0" presId="urn:microsoft.com/office/officeart/2005/8/layout/vList4"/>
    <dgm:cxn modelId="{DA9A9E55-428A-4FA5-BA27-B0EDF4AB55F7}" type="presParOf" srcId="{4911F18D-00F0-41C1-B5ED-E718784F0B34}" destId="{A7F196B0-BCF3-47E0-A04D-7870B45A23A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55A0DB-0786-4064-8774-1254715E3200}" type="datetimeFigureOut">
              <a:rPr lang="hu-HU" smtClean="0"/>
              <a:t>2019.11.28.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1DB68-A83E-4A61-84B3-AA31266F141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652605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320290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80276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52834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86484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34041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88970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6757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8602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4087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0668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7454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9564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0766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3133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8074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62740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2500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solidFill>
          <a:srgbClr val="4D4E4A">
            <a:alpha val="50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1227800" y="2886350"/>
            <a:ext cx="9736667" cy="1974300"/>
          </a:xfrm>
          <a:prstGeom prst="rect">
            <a:avLst/>
          </a:prstGeom>
          <a:noFill/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4000">
                <a:solidFill>
                  <a:schemeClr val="tx1"/>
                </a:solidFill>
                <a:latin typeface="+mj-lt"/>
              </a:defRPr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 lang="hu-HU" noProof="0" dirty="0"/>
          </a:p>
        </p:txBody>
      </p:sp>
      <p:grpSp>
        <p:nvGrpSpPr>
          <p:cNvPr id="16" name="Csoportba foglalás 15"/>
          <p:cNvGrpSpPr/>
          <p:nvPr userDrawn="1"/>
        </p:nvGrpSpPr>
        <p:grpSpPr>
          <a:xfrm>
            <a:off x="0" y="1015502"/>
            <a:ext cx="4114667" cy="925109"/>
            <a:chOff x="-1" y="1"/>
            <a:chExt cx="950495" cy="648716"/>
          </a:xfrm>
        </p:grpSpPr>
        <p:sp>
          <p:nvSpPr>
            <p:cNvPr id="17" name="Shape 24"/>
            <p:cNvSpPr/>
            <p:nvPr/>
          </p:nvSpPr>
          <p:spPr>
            <a:xfrm>
              <a:off x="99" y="1"/>
              <a:ext cx="950395" cy="457199"/>
            </a:xfrm>
            <a:prstGeom prst="rect">
              <a:avLst/>
            </a:prstGeom>
            <a:solidFill>
              <a:srgbClr val="BC253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18" name="Shape 24"/>
            <p:cNvSpPr/>
            <p:nvPr userDrawn="1"/>
          </p:nvSpPr>
          <p:spPr>
            <a:xfrm>
              <a:off x="-1" y="534448"/>
              <a:ext cx="950395" cy="114269"/>
            </a:xfrm>
            <a:prstGeom prst="rect">
              <a:avLst/>
            </a:prstGeom>
            <a:solidFill>
              <a:srgbClr val="4D4E4A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grpSp>
        <p:nvGrpSpPr>
          <p:cNvPr id="22" name="Csoportba foglalás 21"/>
          <p:cNvGrpSpPr/>
          <p:nvPr userDrawn="1"/>
        </p:nvGrpSpPr>
        <p:grpSpPr>
          <a:xfrm>
            <a:off x="8077198" y="1015503"/>
            <a:ext cx="4114667" cy="925108"/>
            <a:chOff x="-1" y="1"/>
            <a:chExt cx="950495" cy="648716"/>
          </a:xfrm>
        </p:grpSpPr>
        <p:sp>
          <p:nvSpPr>
            <p:cNvPr id="23" name="Shape 24"/>
            <p:cNvSpPr/>
            <p:nvPr/>
          </p:nvSpPr>
          <p:spPr>
            <a:xfrm>
              <a:off x="99" y="1"/>
              <a:ext cx="950395" cy="457199"/>
            </a:xfrm>
            <a:prstGeom prst="rect">
              <a:avLst/>
            </a:prstGeom>
            <a:solidFill>
              <a:srgbClr val="BC253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24" name="Shape 24"/>
            <p:cNvSpPr/>
            <p:nvPr userDrawn="1"/>
          </p:nvSpPr>
          <p:spPr>
            <a:xfrm>
              <a:off x="-1" y="534448"/>
              <a:ext cx="950395" cy="114269"/>
            </a:xfrm>
            <a:prstGeom prst="rect">
              <a:avLst/>
            </a:prstGeom>
            <a:solidFill>
              <a:srgbClr val="4D4E4A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pic>
        <p:nvPicPr>
          <p:cNvPr id="2" name="Kép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582" y="366161"/>
            <a:ext cx="3149102" cy="160347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1453727" y="-1"/>
            <a:ext cx="7364799" cy="780141"/>
          </a:xfrm>
          <a:prstGeom prst="rect">
            <a:avLst/>
          </a:prstGeom>
          <a:noFill/>
        </p:spPr>
        <p:txBody>
          <a:bodyPr lIns="91425" tIns="91425" rIns="91425" bIns="91425" anchor="ctr" anchorCtr="0"/>
          <a:lstStyle>
            <a:lvl1pPr lvl="0" algn="l">
              <a:spcBef>
                <a:spcPts val="0"/>
              </a:spcBef>
              <a:defRPr sz="2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lang="hu-HU" noProof="0" dirty="0"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609600" y="1016001"/>
            <a:ext cx="10972800" cy="5551875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lang="hu-HU" noProof="0" dirty="0"/>
          </a:p>
        </p:txBody>
      </p:sp>
      <p:grpSp>
        <p:nvGrpSpPr>
          <p:cNvPr id="6" name="Csoportba foglalás 5"/>
          <p:cNvGrpSpPr/>
          <p:nvPr userDrawn="1"/>
        </p:nvGrpSpPr>
        <p:grpSpPr>
          <a:xfrm>
            <a:off x="-1" y="0"/>
            <a:ext cx="1267327" cy="780141"/>
            <a:chOff x="-1" y="1"/>
            <a:chExt cx="950495" cy="648716"/>
          </a:xfrm>
        </p:grpSpPr>
        <p:sp>
          <p:nvSpPr>
            <p:cNvPr id="24" name="Shape 24"/>
            <p:cNvSpPr/>
            <p:nvPr/>
          </p:nvSpPr>
          <p:spPr>
            <a:xfrm>
              <a:off x="99" y="1"/>
              <a:ext cx="950395" cy="457199"/>
            </a:xfrm>
            <a:prstGeom prst="rect">
              <a:avLst/>
            </a:prstGeom>
            <a:solidFill>
              <a:srgbClr val="BC253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9" name="Shape 24"/>
            <p:cNvSpPr/>
            <p:nvPr userDrawn="1"/>
          </p:nvSpPr>
          <p:spPr>
            <a:xfrm>
              <a:off x="-1" y="534448"/>
              <a:ext cx="950395" cy="114269"/>
            </a:xfrm>
            <a:prstGeom prst="rect">
              <a:avLst/>
            </a:prstGeom>
            <a:solidFill>
              <a:srgbClr val="4D4E4A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grpSp>
        <p:nvGrpSpPr>
          <p:cNvPr id="5" name="Csoportba foglalás 4"/>
          <p:cNvGrpSpPr/>
          <p:nvPr userDrawn="1"/>
        </p:nvGrpSpPr>
        <p:grpSpPr>
          <a:xfrm>
            <a:off x="11582267" y="0"/>
            <a:ext cx="609733" cy="780142"/>
            <a:chOff x="8686700" y="0"/>
            <a:chExt cx="457300" cy="648716"/>
          </a:xfrm>
        </p:grpSpPr>
        <p:sp>
          <p:nvSpPr>
            <p:cNvPr id="8" name="Shape 24"/>
            <p:cNvSpPr/>
            <p:nvPr userDrawn="1"/>
          </p:nvSpPr>
          <p:spPr>
            <a:xfrm>
              <a:off x="8686800" y="0"/>
              <a:ext cx="457200" cy="457199"/>
            </a:xfrm>
            <a:prstGeom prst="rect">
              <a:avLst/>
            </a:prstGeom>
            <a:solidFill>
              <a:srgbClr val="BC253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10" name="Shape 24"/>
            <p:cNvSpPr/>
            <p:nvPr userDrawn="1"/>
          </p:nvSpPr>
          <p:spPr>
            <a:xfrm>
              <a:off x="8686700" y="534447"/>
              <a:ext cx="457200" cy="114269"/>
            </a:xfrm>
            <a:prstGeom prst="rect">
              <a:avLst/>
            </a:prstGeom>
            <a:solidFill>
              <a:srgbClr val="4D4E4A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grpSp>
        <p:nvGrpSpPr>
          <p:cNvPr id="4" name="Csoportba foglalás 3"/>
          <p:cNvGrpSpPr/>
          <p:nvPr userDrawn="1"/>
        </p:nvGrpSpPr>
        <p:grpSpPr>
          <a:xfrm>
            <a:off x="9019319" y="0"/>
            <a:ext cx="609733" cy="780142"/>
            <a:chOff x="6789889" y="17072"/>
            <a:chExt cx="457300" cy="648716"/>
          </a:xfrm>
        </p:grpSpPr>
        <p:sp>
          <p:nvSpPr>
            <p:cNvPr id="11" name="Shape 24"/>
            <p:cNvSpPr/>
            <p:nvPr userDrawn="1"/>
          </p:nvSpPr>
          <p:spPr>
            <a:xfrm>
              <a:off x="6789989" y="17072"/>
              <a:ext cx="457200" cy="457199"/>
            </a:xfrm>
            <a:prstGeom prst="rect">
              <a:avLst/>
            </a:prstGeom>
            <a:solidFill>
              <a:srgbClr val="BC253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12" name="Shape 24"/>
            <p:cNvSpPr/>
            <p:nvPr userDrawn="1"/>
          </p:nvSpPr>
          <p:spPr>
            <a:xfrm>
              <a:off x="6789889" y="551519"/>
              <a:ext cx="457200" cy="114269"/>
            </a:xfrm>
            <a:prstGeom prst="rect">
              <a:avLst/>
            </a:prstGeom>
            <a:solidFill>
              <a:srgbClr val="4D4E4A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pic>
        <p:nvPicPr>
          <p:cNvPr id="16" name="Kép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146" y="25073"/>
            <a:ext cx="1482893" cy="75506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2 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609600" y="1003300"/>
            <a:ext cx="5326000" cy="556444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400">
                <a:latin typeface="+mj-lt"/>
              </a:defRPr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 lang="hu-HU" noProof="0" dirty="0"/>
          </a:p>
        </p:txBody>
      </p:sp>
      <p:sp>
        <p:nvSpPr>
          <p:cNvPr id="30" name="Shape 30"/>
          <p:cNvSpPr txBox="1">
            <a:spLocks noGrp="1"/>
          </p:cNvSpPr>
          <p:nvPr>
            <p:ph type="body" idx="2"/>
          </p:nvPr>
        </p:nvSpPr>
        <p:spPr>
          <a:xfrm>
            <a:off x="6256365" y="1003300"/>
            <a:ext cx="5326000" cy="556444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400">
                <a:latin typeface="+mj-lt"/>
              </a:defRPr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 lang="hu-HU" noProof="0" dirty="0"/>
          </a:p>
        </p:txBody>
      </p:sp>
      <p:sp>
        <p:nvSpPr>
          <p:cNvPr id="18" name="Shape 26"/>
          <p:cNvSpPr txBox="1">
            <a:spLocks noGrp="1"/>
          </p:cNvSpPr>
          <p:nvPr>
            <p:ph type="title"/>
          </p:nvPr>
        </p:nvSpPr>
        <p:spPr>
          <a:xfrm>
            <a:off x="1453727" y="-1"/>
            <a:ext cx="7364799" cy="780141"/>
          </a:xfrm>
          <a:prstGeom prst="rect">
            <a:avLst/>
          </a:prstGeom>
          <a:noFill/>
        </p:spPr>
        <p:txBody>
          <a:bodyPr lIns="91425" tIns="91425" rIns="91425" bIns="91425" anchor="ctr" anchorCtr="0"/>
          <a:lstStyle>
            <a:lvl1pPr lvl="0" algn="l">
              <a:spcBef>
                <a:spcPts val="0"/>
              </a:spcBef>
              <a:defRPr sz="2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lang="hu-HU" noProof="0" dirty="0"/>
          </a:p>
        </p:txBody>
      </p:sp>
      <p:grpSp>
        <p:nvGrpSpPr>
          <p:cNvPr id="19" name="Csoportba foglalás 18"/>
          <p:cNvGrpSpPr/>
          <p:nvPr userDrawn="1"/>
        </p:nvGrpSpPr>
        <p:grpSpPr>
          <a:xfrm>
            <a:off x="-1" y="0"/>
            <a:ext cx="1267327" cy="780141"/>
            <a:chOff x="-1" y="1"/>
            <a:chExt cx="950495" cy="648716"/>
          </a:xfrm>
        </p:grpSpPr>
        <p:sp>
          <p:nvSpPr>
            <p:cNvPr id="20" name="Shape 24"/>
            <p:cNvSpPr/>
            <p:nvPr/>
          </p:nvSpPr>
          <p:spPr>
            <a:xfrm>
              <a:off x="99" y="1"/>
              <a:ext cx="950395" cy="457199"/>
            </a:xfrm>
            <a:prstGeom prst="rect">
              <a:avLst/>
            </a:prstGeom>
            <a:solidFill>
              <a:srgbClr val="BC253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21" name="Shape 24"/>
            <p:cNvSpPr/>
            <p:nvPr userDrawn="1"/>
          </p:nvSpPr>
          <p:spPr>
            <a:xfrm>
              <a:off x="-1" y="534448"/>
              <a:ext cx="950395" cy="114269"/>
            </a:xfrm>
            <a:prstGeom prst="rect">
              <a:avLst/>
            </a:prstGeom>
            <a:solidFill>
              <a:srgbClr val="4D4E4A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grpSp>
        <p:nvGrpSpPr>
          <p:cNvPr id="22" name="Csoportba foglalás 21"/>
          <p:cNvGrpSpPr/>
          <p:nvPr userDrawn="1"/>
        </p:nvGrpSpPr>
        <p:grpSpPr>
          <a:xfrm>
            <a:off x="11582267" y="0"/>
            <a:ext cx="609733" cy="780142"/>
            <a:chOff x="8686700" y="0"/>
            <a:chExt cx="457300" cy="648716"/>
          </a:xfrm>
        </p:grpSpPr>
        <p:sp>
          <p:nvSpPr>
            <p:cNvPr id="23" name="Shape 24"/>
            <p:cNvSpPr/>
            <p:nvPr userDrawn="1"/>
          </p:nvSpPr>
          <p:spPr>
            <a:xfrm>
              <a:off x="8686800" y="0"/>
              <a:ext cx="457200" cy="457199"/>
            </a:xfrm>
            <a:prstGeom prst="rect">
              <a:avLst/>
            </a:prstGeom>
            <a:solidFill>
              <a:srgbClr val="BC253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24" name="Shape 24"/>
            <p:cNvSpPr/>
            <p:nvPr userDrawn="1"/>
          </p:nvSpPr>
          <p:spPr>
            <a:xfrm>
              <a:off x="8686700" y="534447"/>
              <a:ext cx="457200" cy="114269"/>
            </a:xfrm>
            <a:prstGeom prst="rect">
              <a:avLst/>
            </a:prstGeom>
            <a:solidFill>
              <a:srgbClr val="4D4E4A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grpSp>
        <p:nvGrpSpPr>
          <p:cNvPr id="25" name="Csoportba foglalás 24"/>
          <p:cNvGrpSpPr/>
          <p:nvPr userDrawn="1"/>
        </p:nvGrpSpPr>
        <p:grpSpPr>
          <a:xfrm>
            <a:off x="9019319" y="0"/>
            <a:ext cx="609733" cy="780142"/>
            <a:chOff x="6789889" y="17072"/>
            <a:chExt cx="457300" cy="648716"/>
          </a:xfrm>
        </p:grpSpPr>
        <p:sp>
          <p:nvSpPr>
            <p:cNvPr id="26" name="Shape 24"/>
            <p:cNvSpPr/>
            <p:nvPr userDrawn="1"/>
          </p:nvSpPr>
          <p:spPr>
            <a:xfrm>
              <a:off x="6789989" y="17072"/>
              <a:ext cx="457200" cy="457199"/>
            </a:xfrm>
            <a:prstGeom prst="rect">
              <a:avLst/>
            </a:prstGeom>
            <a:solidFill>
              <a:srgbClr val="BC253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27" name="Shape 24"/>
            <p:cNvSpPr/>
            <p:nvPr userDrawn="1"/>
          </p:nvSpPr>
          <p:spPr>
            <a:xfrm>
              <a:off x="6789889" y="551519"/>
              <a:ext cx="457200" cy="114269"/>
            </a:xfrm>
            <a:prstGeom prst="rect">
              <a:avLst/>
            </a:prstGeom>
            <a:solidFill>
              <a:srgbClr val="4D4E4A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pic>
        <p:nvPicPr>
          <p:cNvPr id="28" name="Kép 2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146" y="25073"/>
            <a:ext cx="1482893" cy="75506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light">
    <p:bg>
      <p:bgPr>
        <a:solidFill>
          <a:srgbClr val="4D4E4A">
            <a:alpha val="5000"/>
          </a:srgbClr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Csoportba foglalás 5"/>
          <p:cNvGrpSpPr/>
          <p:nvPr userDrawn="1"/>
        </p:nvGrpSpPr>
        <p:grpSpPr>
          <a:xfrm>
            <a:off x="-1" y="-19034"/>
            <a:ext cx="4876801" cy="975638"/>
            <a:chOff x="-1" y="1"/>
            <a:chExt cx="950495" cy="648716"/>
          </a:xfrm>
        </p:grpSpPr>
        <p:sp>
          <p:nvSpPr>
            <p:cNvPr id="7" name="Shape 24"/>
            <p:cNvSpPr/>
            <p:nvPr/>
          </p:nvSpPr>
          <p:spPr>
            <a:xfrm>
              <a:off x="99" y="1"/>
              <a:ext cx="950395" cy="457199"/>
            </a:xfrm>
            <a:prstGeom prst="rect">
              <a:avLst/>
            </a:prstGeom>
            <a:solidFill>
              <a:srgbClr val="BC253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8" name="Shape 24"/>
            <p:cNvSpPr/>
            <p:nvPr userDrawn="1"/>
          </p:nvSpPr>
          <p:spPr>
            <a:xfrm>
              <a:off x="-1" y="534448"/>
              <a:ext cx="950395" cy="114269"/>
            </a:xfrm>
            <a:prstGeom prst="rect">
              <a:avLst/>
            </a:prstGeom>
            <a:solidFill>
              <a:srgbClr val="4D4E4A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grpSp>
        <p:nvGrpSpPr>
          <p:cNvPr id="9" name="Csoportba foglalás 8"/>
          <p:cNvGrpSpPr/>
          <p:nvPr userDrawn="1"/>
        </p:nvGrpSpPr>
        <p:grpSpPr>
          <a:xfrm>
            <a:off x="7315200" y="-19035"/>
            <a:ext cx="4876801" cy="975639"/>
            <a:chOff x="-1" y="1"/>
            <a:chExt cx="950495" cy="648716"/>
          </a:xfrm>
        </p:grpSpPr>
        <p:sp>
          <p:nvSpPr>
            <p:cNvPr id="10" name="Shape 24"/>
            <p:cNvSpPr/>
            <p:nvPr/>
          </p:nvSpPr>
          <p:spPr>
            <a:xfrm>
              <a:off x="99" y="1"/>
              <a:ext cx="950395" cy="457199"/>
            </a:xfrm>
            <a:prstGeom prst="rect">
              <a:avLst/>
            </a:prstGeom>
            <a:solidFill>
              <a:srgbClr val="BC253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11" name="Shape 24"/>
            <p:cNvSpPr/>
            <p:nvPr userDrawn="1"/>
          </p:nvSpPr>
          <p:spPr>
            <a:xfrm>
              <a:off x="-1" y="534448"/>
              <a:ext cx="950395" cy="114269"/>
            </a:xfrm>
            <a:prstGeom prst="rect">
              <a:avLst/>
            </a:prstGeom>
            <a:solidFill>
              <a:srgbClr val="4D4E4A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pic>
        <p:nvPicPr>
          <p:cNvPr id="18" name="Kép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619" y="14514"/>
            <a:ext cx="1850189" cy="942091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6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+mn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"/>
          </a:schemeClr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ctrTitle"/>
          </p:nvPr>
        </p:nvSpPr>
        <p:spPr>
          <a:xfrm>
            <a:off x="-9525" y="2427889"/>
            <a:ext cx="9914020" cy="311573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hu-HU" sz="4400" b="1" dirty="0"/>
              <a:t>„Aktív idősödés”</a:t>
            </a:r>
            <a:br>
              <a:rPr lang="hu-HU" sz="4400" b="1" dirty="0"/>
            </a:br>
            <a:r>
              <a:rPr lang="hu-HU" b="1" dirty="0"/>
              <a:t/>
            </a:r>
            <a:br>
              <a:rPr lang="hu-HU" b="1" dirty="0"/>
            </a:br>
            <a:r>
              <a:rPr lang="hu-HU" b="1" dirty="0"/>
              <a:t>Egészségvédelmet és biztonságot támogató</a:t>
            </a:r>
            <a:br>
              <a:rPr lang="hu-HU" b="1" dirty="0"/>
            </a:br>
            <a:r>
              <a:rPr lang="hu-HU" b="1" dirty="0"/>
              <a:t>digitális technológiák bemutatása</a:t>
            </a:r>
            <a:br>
              <a:rPr lang="hu-HU" b="1" dirty="0"/>
            </a:br>
            <a:endParaRPr lang="en" b="1" dirty="0"/>
          </a:p>
        </p:txBody>
      </p:sp>
      <p:pic>
        <p:nvPicPr>
          <p:cNvPr id="3" name="Kép 2" descr="A képen objektum látható&#10;&#10;Ez egy automatikusan létrehozott leírás.">
            <a:extLst>
              <a:ext uri="{FF2B5EF4-FFF2-40B4-BE49-F238E27FC236}">
                <a16:creationId xmlns:a16="http://schemas.microsoft.com/office/drawing/2014/main" xmlns="" id="{1B075E57-847E-491D-8846-D59C9352D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8333" y="4430111"/>
            <a:ext cx="3513666" cy="242788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spcBef>
                <a:spcPct val="20000"/>
              </a:spcBef>
              <a:buSzTx/>
            </a:pPr>
            <a:r>
              <a:rPr lang="hu-HU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Növekvő számú krónikus megbetegedés romló életminőséget okoz</a:t>
            </a:r>
          </a:p>
          <a:p>
            <a:pPr marL="342900" lvl="0" indent="-342900">
              <a:spcBef>
                <a:spcPct val="20000"/>
              </a:spcBef>
              <a:buSzTx/>
              <a:buFont typeface="Arial" panose="020B0604020202020204" pitchFamily="34" charset="0"/>
              <a:buChar char="•"/>
            </a:pPr>
            <a:r>
              <a:rPr lang="hu-HU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aktivitácsökkenés</a:t>
            </a:r>
            <a:endParaRPr lang="hu-HU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lvl="0" indent="-342900">
              <a:spcBef>
                <a:spcPct val="20000"/>
              </a:spcBef>
              <a:buSzTx/>
              <a:buFont typeface="Arial" panose="020B0604020202020204" pitchFamily="34" charset="0"/>
              <a:buChar char="•"/>
            </a:pPr>
            <a:r>
              <a:rPr lang="hu-HU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fájdalomterhelés</a:t>
            </a:r>
          </a:p>
          <a:p>
            <a:pPr marL="342900" lvl="0" indent="-342900">
              <a:spcBef>
                <a:spcPct val="20000"/>
              </a:spcBef>
              <a:buSzTx/>
              <a:buFont typeface="Arial" panose="020B0604020202020204" pitchFamily="34" charset="0"/>
              <a:buChar char="•"/>
            </a:pPr>
            <a:r>
              <a:rPr lang="hu-HU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önállóság, öngondoskodás    részleges, teljes elvesztése</a:t>
            </a:r>
          </a:p>
          <a:p>
            <a:pPr marL="342900" lvl="0" indent="-342900">
              <a:spcBef>
                <a:spcPct val="20000"/>
              </a:spcBef>
              <a:buSzTx/>
              <a:buFont typeface="Arial" panose="020B0604020202020204" pitchFamily="34" charset="0"/>
              <a:buChar char="•"/>
            </a:pPr>
            <a:r>
              <a:rPr lang="hu-HU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szociális, </a:t>
            </a:r>
            <a:r>
              <a:rPr lang="hu-HU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eü</a:t>
            </a:r>
            <a:r>
              <a:rPr lang="hu-HU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rendszertől való függelem</a:t>
            </a:r>
          </a:p>
          <a:p>
            <a:pPr marL="342900" lvl="0" indent="-342900">
              <a:spcBef>
                <a:spcPct val="20000"/>
              </a:spcBef>
              <a:buSzTx/>
              <a:buFont typeface="Arial" panose="020B0604020202020204" pitchFamily="34" charset="0"/>
              <a:buChar char="•"/>
            </a:pPr>
            <a:r>
              <a:rPr lang="hu-HU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jövedelemkiesés</a:t>
            </a:r>
          </a:p>
          <a:p>
            <a:pPr marL="342900" lvl="0" indent="-342900">
              <a:spcBef>
                <a:spcPct val="20000"/>
              </a:spcBef>
              <a:buSzTx/>
              <a:buFont typeface="Arial" panose="020B0604020202020204" pitchFamily="34" charset="0"/>
              <a:buChar char="•"/>
            </a:pPr>
            <a:r>
              <a:rPr lang="hu-HU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kiszolgáltatottság</a:t>
            </a:r>
          </a:p>
          <a:p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1174" y="1337187"/>
            <a:ext cx="3243353" cy="4688230"/>
          </a:xfrm>
          <a:prstGeom prst="rect">
            <a:avLst/>
          </a:prstGeom>
        </p:spPr>
      </p:pic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dirty="0" smtClean="0"/>
              <a:t>Az idősek egészségi állapota 1.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1515616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342900" lvl="0" indent="-342900">
              <a:spcBef>
                <a:spcPct val="20000"/>
              </a:spcBef>
              <a:buSzTx/>
              <a:buFont typeface="Arial" panose="020B0604020202020204" pitchFamily="34" charset="0"/>
              <a:buChar char="•"/>
            </a:pPr>
            <a:r>
              <a:rPr lang="hu-HU" sz="2200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65 éven felüliek 80%-a, a 75 éven felüliek 84%-a, a 85 éven felüliek vagy attól idősebben 89%-a küzd krónikus megbetegedésekkel. </a:t>
            </a:r>
          </a:p>
          <a:p>
            <a:pPr marL="742950" lvl="1" indent="-285750">
              <a:spcBef>
                <a:spcPct val="20000"/>
              </a:spcBef>
              <a:buSzTx/>
              <a:buFont typeface="Arial" panose="020B0604020202020204" pitchFamily="34" charset="0"/>
              <a:buChar char="–"/>
            </a:pPr>
            <a:r>
              <a:rPr lang="hu-HU" sz="2200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Szív és érrendszeri megbetegedések (magasvérnyomás)</a:t>
            </a:r>
          </a:p>
          <a:p>
            <a:pPr marL="742950" lvl="1" indent="-285750">
              <a:spcBef>
                <a:spcPct val="20000"/>
              </a:spcBef>
              <a:buSzTx/>
              <a:buFont typeface="Arial" panose="020B0604020202020204" pitchFamily="34" charset="0"/>
              <a:buChar char="–"/>
            </a:pPr>
            <a:r>
              <a:rPr lang="hu-HU" sz="2200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Mozgásszervi betegségek</a:t>
            </a:r>
          </a:p>
          <a:p>
            <a:pPr marL="742950" lvl="1" indent="-285750">
              <a:spcBef>
                <a:spcPct val="20000"/>
              </a:spcBef>
              <a:buSzTx/>
              <a:buFont typeface="Arial" panose="020B0604020202020204" pitchFamily="34" charset="0"/>
              <a:buChar char="–"/>
            </a:pPr>
            <a:r>
              <a:rPr lang="hu-HU" sz="2200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Anyagcsere betegségek</a:t>
            </a:r>
          </a:p>
          <a:p>
            <a:pPr marL="742950" lvl="1" indent="-285750">
              <a:spcBef>
                <a:spcPct val="20000"/>
              </a:spcBef>
              <a:buSzTx/>
              <a:buFont typeface="Arial" panose="020B0604020202020204" pitchFamily="34" charset="0"/>
              <a:buChar char="–"/>
            </a:pPr>
            <a:r>
              <a:rPr lang="hu-HU" sz="2200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Légzőrendszeri megbetegedések (COPD)</a:t>
            </a:r>
          </a:p>
          <a:p>
            <a:pPr marL="742950" lvl="1" indent="-285750">
              <a:spcBef>
                <a:spcPct val="20000"/>
              </a:spcBef>
              <a:buSzTx/>
              <a:buFont typeface="Arial" panose="020B0604020202020204" pitchFamily="34" charset="0"/>
              <a:buChar char="–"/>
            </a:pPr>
            <a:r>
              <a:rPr lang="hu-HU" sz="2200" kern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Időskori depresszió családban élők esetében kisebb arányban van jelen</a:t>
            </a:r>
          </a:p>
          <a:p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dirty="0">
                <a:solidFill>
                  <a:prstClr val="black"/>
                </a:solidFill>
              </a:rPr>
              <a:t>Az idősek egészségi állapota </a:t>
            </a:r>
            <a:r>
              <a:rPr lang="hu-HU" sz="2800" dirty="0" smtClean="0">
                <a:solidFill>
                  <a:prstClr val="black"/>
                </a:solidFill>
              </a:rPr>
              <a:t>2.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63" y="2114436"/>
            <a:ext cx="5615473" cy="349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360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hu-HU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/>
              <a:t>Az egészségben töltött életévek számának növelése! A </a:t>
            </a:r>
            <a:r>
              <a:rPr lang="hu-HU" sz="2000" b="1" dirty="0" smtClean="0"/>
              <a:t>betegségek megelőzése</a:t>
            </a:r>
            <a:r>
              <a:rPr lang="hu-HU" sz="2000" dirty="0" smtClean="0"/>
              <a:t>, az egészség védelme! </a:t>
            </a:r>
            <a:r>
              <a:rPr lang="hu-HU" sz="2000" b="1" dirty="0" smtClean="0"/>
              <a:t>Öngondoskodás </a:t>
            </a:r>
            <a:r>
              <a:rPr lang="hu-HU" sz="2000" dirty="0" smtClean="0"/>
              <a:t>maximális határáig </a:t>
            </a:r>
            <a:r>
              <a:rPr lang="hu-HU" sz="2000" b="1" dirty="0" smtClean="0"/>
              <a:t>önálló, tevékeny élet </a:t>
            </a:r>
            <a:r>
              <a:rPr lang="hu-HU" sz="2000" dirty="0" smtClean="0"/>
              <a:t>megvalósítása!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/>
              <a:t>Betegség esetén </a:t>
            </a:r>
            <a:r>
              <a:rPr lang="hu-HU" sz="2000" b="1" dirty="0" smtClean="0"/>
              <a:t>megfelelő terápiák </a:t>
            </a:r>
            <a:r>
              <a:rPr lang="hu-HU" sz="2000" dirty="0" smtClean="0"/>
              <a:t>elérése és igénybevétele! Akut betegsége hatékonykezelése, krónikus betegségek alakulásnak </a:t>
            </a:r>
            <a:r>
              <a:rPr lang="hu-HU" sz="2000" dirty="0" err="1" smtClean="0"/>
              <a:t>nyomonkövetése</a:t>
            </a:r>
            <a:r>
              <a:rPr lang="hu-HU" sz="2000" dirty="0" smtClean="0"/>
              <a:t>, </a:t>
            </a:r>
            <a:r>
              <a:rPr lang="hu-HU" sz="2000" dirty="0" err="1" smtClean="0"/>
              <a:t>monitorozása</a:t>
            </a:r>
            <a:r>
              <a:rPr lang="hu-HU" sz="2000" dirty="0" smtClean="0"/>
              <a:t>, terápiakövetés!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1" dirty="0" smtClean="0"/>
              <a:t>Mentális állapotunk megőrzése! </a:t>
            </a:r>
            <a:r>
              <a:rPr lang="hu-HU" sz="2000" dirty="0"/>
              <a:t>Izoláció és szeparáció megelőzése, felszámolása</a:t>
            </a:r>
            <a:r>
              <a:rPr lang="hu-HU" sz="2000" dirty="0" smtClean="0"/>
              <a:t>! </a:t>
            </a:r>
            <a:endParaRPr lang="hu-H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1" dirty="0" smtClean="0"/>
              <a:t>Kognitív funkciók fejlesztése</a:t>
            </a:r>
            <a:r>
              <a:rPr lang="hu-HU" sz="20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1" dirty="0" smtClean="0"/>
              <a:t>Otthoni biztonság! </a:t>
            </a:r>
            <a:r>
              <a:rPr lang="hu-HU" sz="2000" dirty="0" smtClean="0"/>
              <a:t>Szükség esetén azonnali segítség biztosítása!</a:t>
            </a:r>
          </a:p>
          <a:p>
            <a:endParaRPr lang="hu-HU" dirty="0" smtClean="0"/>
          </a:p>
          <a:p>
            <a:r>
              <a:rPr lang="hu-HU" dirty="0" smtClean="0"/>
              <a:t> </a:t>
            </a:r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CÉL: TESTI, LELKI, METÁLIS JÓLÉT SENIOR, IDŐS ÉS NAGYONIDŐS KORBAN IS!  SPIRITUÁLIS KITELJESEDÉS!</a:t>
            </a:r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1560" y="1465007"/>
            <a:ext cx="5633932" cy="473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28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09600" y="1003300"/>
            <a:ext cx="5646764" cy="556444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hu-HU" b="1" dirty="0">
                <a:solidFill>
                  <a:srgbClr val="A8122A"/>
                </a:solidFill>
              </a:rPr>
              <a:t>Társadalmi kihívások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/>
              <a:t>Modern kor társadalmi környezete megváltozott;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/>
              <a:t>Időseknek is alkalmazkodniuk kell a megváltozott helyzethez;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dirty="0"/>
          </a:p>
          <a:p>
            <a:r>
              <a:rPr lang="hu-HU" sz="2000" i="1" dirty="0"/>
              <a:t>Az aktív idősödés nagyon tág fogalom, a nyugdíjasok és idősek aktív hozzájárulása a társadalomhoz (nem csak fizikai aktivitás).</a:t>
            </a:r>
          </a:p>
          <a:p>
            <a:endParaRPr lang="hu-HU" sz="2000" i="1" dirty="0"/>
          </a:p>
          <a:p>
            <a:r>
              <a:rPr lang="hu-HU" b="1" dirty="0">
                <a:solidFill>
                  <a:srgbClr val="A8122A"/>
                </a:solidFill>
              </a:rPr>
              <a:t>Aktív idősödés jellemzői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hosszabb munkavégzés</a:t>
            </a:r>
          </a:p>
          <a:p>
            <a:pPr marL="2857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az élethosszig való tanulás,</a:t>
            </a:r>
          </a:p>
          <a:p>
            <a:pPr marL="2857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az egészség tudatosság,</a:t>
            </a:r>
          </a:p>
          <a:p>
            <a:pPr marL="2857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társadalmi részvétel,</a:t>
            </a:r>
          </a:p>
          <a:p>
            <a:pPr marL="2857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képességfokozó és készségfenntartó tevékenységekben való részvétel lehetőségét.</a:t>
            </a:r>
            <a:endParaRPr lang="en" sz="2000" dirty="0">
              <a:latin typeface="+mj-lt"/>
            </a:endParaRPr>
          </a:p>
        </p:txBody>
      </p:sp>
      <p:sp>
        <p:nvSpPr>
          <p:cNvPr id="115" name="Shape 115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lang="en" dirty="0"/>
          </a:p>
        </p:txBody>
      </p:sp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1453727" y="0"/>
            <a:ext cx="7364799" cy="637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hu-HU" sz="3600" dirty="0"/>
              <a:t>Aktív idősödés</a:t>
            </a:r>
            <a:endParaRPr lang="en" sz="3600" dirty="0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xmlns="" id="{1DD2C6CE-BFE5-470F-A268-579F90827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364" y="1003299"/>
            <a:ext cx="3521618" cy="2343477"/>
          </a:xfrm>
          <a:prstGeom prst="rect">
            <a:avLst/>
          </a:prstGeom>
        </p:spPr>
      </p:pic>
      <p:pic>
        <p:nvPicPr>
          <p:cNvPr id="4" name="Kép 3" descr="A képen kültéri, személy, nő látható&#10;&#10;Ez egy automatikusan létrehozott leírás.">
            <a:extLst>
              <a:ext uri="{FF2B5EF4-FFF2-40B4-BE49-F238E27FC236}">
                <a16:creationId xmlns:a16="http://schemas.microsoft.com/office/drawing/2014/main" xmlns="" id="{508840DF-DB5E-471C-B1B5-1546690316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9023" y="2613785"/>
            <a:ext cx="3505689" cy="2343477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xmlns="" id="{7B366E57-55AD-48D8-927B-D7887380C3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7005" y="4523045"/>
            <a:ext cx="3685360" cy="204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901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hu-HU" sz="3600" dirty="0"/>
              <a:t>Életmódváltás területei 1.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xmlns="" id="{FDCE67DB-0988-48EE-9C80-D1DA31B451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2072615"/>
              </p:ext>
            </p:extLst>
          </p:nvPr>
        </p:nvGraphicFramePr>
        <p:xfrm>
          <a:off x="609600" y="1016001"/>
          <a:ext cx="10972800" cy="5551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hu-HU" sz="3600" dirty="0"/>
              <a:t>Életmódváltás területei 2.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xmlns="" id="{FDCE67DB-0988-48EE-9C80-D1DA31B451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8039017"/>
              </p:ext>
            </p:extLst>
          </p:nvPr>
        </p:nvGraphicFramePr>
        <p:xfrm>
          <a:off x="609600" y="1016001"/>
          <a:ext cx="10972800" cy="5551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759026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2000" b="1" dirty="0" smtClean="0">
              <a:solidFill>
                <a:schemeClr val="tx1"/>
              </a:solidFill>
              <a:latin typeface="+mn-lt"/>
            </a:endParaRPr>
          </a:p>
          <a:p>
            <a:endParaRPr lang="hu-HU" sz="2000" b="1" dirty="0">
              <a:solidFill>
                <a:schemeClr val="tx1"/>
              </a:solidFill>
              <a:latin typeface="+mn-lt"/>
            </a:endParaRPr>
          </a:p>
          <a:p>
            <a:r>
              <a:rPr lang="hu-HU" sz="2000" b="1" dirty="0" smtClean="0">
                <a:solidFill>
                  <a:schemeClr val="tx1"/>
                </a:solidFill>
                <a:latin typeface="+mn-lt"/>
              </a:rPr>
              <a:t>Intelligens vagy okos otthonok</a:t>
            </a:r>
          </a:p>
          <a:p>
            <a:pPr lvl="1"/>
            <a:r>
              <a:rPr lang="hu-HU" sz="2000" dirty="0">
                <a:solidFill>
                  <a:schemeClr val="tx1"/>
                </a:solidFill>
                <a:latin typeface="+mn-lt"/>
              </a:rPr>
              <a:t>m</a:t>
            </a:r>
            <a:r>
              <a:rPr lang="hu-HU" sz="2000" dirty="0" smtClean="0">
                <a:solidFill>
                  <a:schemeClr val="tx1"/>
                </a:solidFill>
                <a:latin typeface="+mn-lt"/>
              </a:rPr>
              <a:t>ozgásérzékelők, </a:t>
            </a:r>
          </a:p>
          <a:p>
            <a:r>
              <a:rPr lang="hu-HU" sz="2000" dirty="0" smtClean="0">
                <a:solidFill>
                  <a:schemeClr val="tx1"/>
                </a:solidFill>
                <a:latin typeface="+mn-lt"/>
              </a:rPr>
              <a:t>biztonsági </a:t>
            </a:r>
            <a:r>
              <a:rPr lang="hu-HU" sz="2000" dirty="0">
                <a:solidFill>
                  <a:schemeClr val="tx1"/>
                </a:solidFill>
                <a:latin typeface="+mn-lt"/>
              </a:rPr>
              <a:t>érzékelők emlékeztetik a lakókat az ajtók zárására, vízszivárgásra és hasonló </a:t>
            </a:r>
            <a:r>
              <a:rPr lang="hu-HU" sz="2000" dirty="0" smtClean="0">
                <a:solidFill>
                  <a:schemeClr val="tx1"/>
                </a:solidFill>
                <a:latin typeface="+mn-lt"/>
              </a:rPr>
              <a:t>esetekre</a:t>
            </a:r>
            <a:endParaRPr lang="hu-HU" sz="2000" dirty="0">
              <a:solidFill>
                <a:schemeClr val="tx1"/>
              </a:solidFill>
              <a:latin typeface="+mn-lt"/>
            </a:endParaRPr>
          </a:p>
          <a:p>
            <a:r>
              <a:rPr lang="hu-HU" sz="2000" b="1" dirty="0" smtClean="0">
                <a:solidFill>
                  <a:schemeClr val="tx1"/>
                </a:solidFill>
                <a:latin typeface="+mn-lt"/>
              </a:rPr>
              <a:t>A </a:t>
            </a:r>
            <a:r>
              <a:rPr lang="hu-HU" sz="2000" b="1" dirty="0">
                <a:solidFill>
                  <a:schemeClr val="tx1"/>
                </a:solidFill>
                <a:latin typeface="+mn-lt"/>
              </a:rPr>
              <a:t>hordható okoseszközök </a:t>
            </a:r>
            <a:endParaRPr lang="hu-HU" sz="2000" b="1" dirty="0" smtClean="0">
              <a:solidFill>
                <a:schemeClr val="tx1"/>
              </a:solidFill>
              <a:latin typeface="+mn-lt"/>
            </a:endParaRPr>
          </a:p>
          <a:p>
            <a:r>
              <a:rPr lang="hu-HU" sz="2000" dirty="0" smtClean="0">
                <a:solidFill>
                  <a:schemeClr val="tx1"/>
                </a:solidFill>
                <a:latin typeface="+mn-lt"/>
              </a:rPr>
              <a:t>egészségügyi </a:t>
            </a:r>
            <a:r>
              <a:rPr lang="hu-HU" sz="2000" dirty="0">
                <a:solidFill>
                  <a:schemeClr val="tx1"/>
                </a:solidFill>
                <a:latin typeface="+mn-lt"/>
              </a:rPr>
              <a:t>mutatók, például a pulzusszám,  </a:t>
            </a:r>
            <a:r>
              <a:rPr lang="hu-HU" sz="2000" dirty="0" err="1" smtClean="0">
                <a:solidFill>
                  <a:schemeClr val="tx1"/>
                </a:solidFill>
                <a:latin typeface="+mn-lt"/>
              </a:rPr>
              <a:t>ktivitás</a:t>
            </a:r>
            <a:r>
              <a:rPr lang="hu-HU" sz="20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hu-HU" sz="2000" dirty="0">
                <a:solidFill>
                  <a:schemeClr val="tx1"/>
                </a:solidFill>
                <a:latin typeface="+mn-lt"/>
              </a:rPr>
              <a:t>szintjének </a:t>
            </a:r>
            <a:r>
              <a:rPr lang="hu-HU" sz="2000" dirty="0" smtClean="0">
                <a:solidFill>
                  <a:schemeClr val="tx1"/>
                </a:solidFill>
                <a:latin typeface="+mn-lt"/>
              </a:rPr>
              <a:t>követésében</a:t>
            </a:r>
          </a:p>
          <a:p>
            <a:r>
              <a:rPr lang="hu-HU" sz="2000" b="1" dirty="0" smtClean="0">
                <a:solidFill>
                  <a:schemeClr val="tx1"/>
                </a:solidFill>
                <a:latin typeface="+mn-lt"/>
              </a:rPr>
              <a:t>Távorvoslás</a:t>
            </a:r>
            <a:endParaRPr lang="hu-HU" sz="2000" b="1" dirty="0">
              <a:solidFill>
                <a:schemeClr val="tx1"/>
              </a:solidFill>
              <a:latin typeface="+mn-lt"/>
            </a:endParaRPr>
          </a:p>
          <a:p>
            <a:r>
              <a:rPr lang="hu-HU" sz="2000" b="1" dirty="0" err="1" smtClean="0">
                <a:solidFill>
                  <a:schemeClr val="tx1"/>
                </a:solidFill>
                <a:latin typeface="+mn-lt"/>
              </a:rPr>
              <a:t>Kapcsoalttartás</a:t>
            </a:r>
            <a:r>
              <a:rPr lang="hu-HU" sz="2000" b="1" dirty="0" smtClean="0">
                <a:solidFill>
                  <a:schemeClr val="tx1"/>
                </a:solidFill>
                <a:latin typeface="+mn-lt"/>
              </a:rPr>
              <a:t> lehetősége kitárul</a:t>
            </a:r>
          </a:p>
          <a:p>
            <a:r>
              <a:rPr lang="hu-HU" sz="2000" b="1" dirty="0" smtClean="0">
                <a:solidFill>
                  <a:schemeClr val="tx1"/>
                </a:solidFill>
                <a:latin typeface="+mn-lt"/>
              </a:rPr>
              <a:t>A </a:t>
            </a:r>
            <a:r>
              <a:rPr lang="hu-HU" sz="2000" b="1" dirty="0">
                <a:solidFill>
                  <a:schemeClr val="tx1"/>
                </a:solidFill>
                <a:latin typeface="+mn-lt"/>
              </a:rPr>
              <a:t>jövőben a mesterséges intelligencia és a robotok </a:t>
            </a:r>
            <a:r>
              <a:rPr lang="hu-HU" sz="2000" dirty="0">
                <a:solidFill>
                  <a:schemeClr val="tx1"/>
                </a:solidFill>
                <a:latin typeface="+mn-lt"/>
              </a:rPr>
              <a:t>pedig akár fizikai segítséget és pszichológiai támaszt is nyújthatnak az egyedül élő idősek számára</a:t>
            </a:r>
            <a:r>
              <a:rPr lang="hu-HU" sz="2000" dirty="0" smtClean="0">
                <a:solidFill>
                  <a:schemeClr val="tx1"/>
                </a:solidFill>
                <a:latin typeface="+mn-lt"/>
              </a:rPr>
              <a:t>.</a:t>
            </a:r>
          </a:p>
          <a:p>
            <a:r>
              <a:rPr lang="hu-HU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hu-HU" sz="2000" dirty="0" smtClean="0">
                <a:solidFill>
                  <a:schemeClr val="tx1"/>
                </a:solidFill>
                <a:latin typeface="+mn-lt"/>
              </a:rPr>
              <a:t>  </a:t>
            </a:r>
            <a:r>
              <a:rPr lang="hu-HU" sz="2000" dirty="0">
                <a:solidFill>
                  <a:schemeClr val="tx1"/>
                </a:solidFill>
                <a:latin typeface="+mn-lt"/>
              </a:rPr>
              <a:t> </a:t>
            </a:r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OKOS MEGOLDÁSOK HASZNÁLATÁNAK TERÜLETEI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65" y="1522921"/>
            <a:ext cx="5969594" cy="448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425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09600" y="1003300"/>
            <a:ext cx="5646764" cy="556444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hu-HU" sz="2000" b="1" dirty="0">
                <a:solidFill>
                  <a:srgbClr val="A8122A"/>
                </a:solidFill>
              </a:rPr>
              <a:t>Az okoseszközök két nagy csoportja: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1" dirty="0"/>
              <a:t>Általános eszközök: </a:t>
            </a:r>
            <a:r>
              <a:rPr lang="hu-HU" sz="2000" dirty="0"/>
              <a:t>sok mindent tudnak egy bizonyos szintig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1" dirty="0"/>
              <a:t>Célezközök: </a:t>
            </a:r>
            <a:r>
              <a:rPr lang="hu-HU" sz="2000" dirty="0"/>
              <a:t>egy-egy dolgot tudnak, de azt magas szinten </a:t>
            </a:r>
          </a:p>
          <a:p>
            <a:endParaRPr lang="hu-HU" sz="2200" dirty="0"/>
          </a:p>
          <a:p>
            <a:r>
              <a:rPr lang="hu-HU" b="1" dirty="0">
                <a:solidFill>
                  <a:srgbClr val="A8122A"/>
                </a:solidFill>
              </a:rPr>
              <a:t>Milyen „okos” eszközeink vannak?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Számítógép, Táblagép, </a:t>
            </a:r>
            <a:r>
              <a:rPr lang="hu-HU" b="1" dirty="0"/>
              <a:t>Telefon, </a:t>
            </a:r>
            <a:endParaRPr lang="hu-H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b="1" dirty="0"/>
              <a:t>Óra</a:t>
            </a:r>
            <a:r>
              <a:rPr lang="hu-HU" dirty="0"/>
              <a:t>, Karkötő, TV, háztartási eszköz, orvosi műszer, stb.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000" dirty="0"/>
          </a:p>
          <a:p>
            <a:r>
              <a:rPr lang="hu-HU" sz="2000" b="1" dirty="0">
                <a:solidFill>
                  <a:srgbClr val="A8122A"/>
                </a:solidFill>
              </a:rPr>
              <a:t>Melyek a legfőbb jellemzőik?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Többcélúan használhatók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Egymással összekapcsolhatók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Internetet használnak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Folyamatosan fejlesztettek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+mj-lt"/>
              </a:rPr>
              <a:t>Egyre több és többféle van belőlük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" sz="2200" dirty="0">
              <a:latin typeface="+mj-lt"/>
            </a:endParaRPr>
          </a:p>
        </p:txBody>
      </p:sp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1453727" y="0"/>
            <a:ext cx="7364799" cy="637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hu-HU" sz="3600" dirty="0"/>
              <a:t>Okoseszközök – okos eszközök</a:t>
            </a:r>
            <a:endParaRPr lang="en" sz="3600" dirty="0"/>
          </a:p>
        </p:txBody>
      </p:sp>
      <p:pic>
        <p:nvPicPr>
          <p:cNvPr id="8" name="Shape 132">
            <a:extLst>
              <a:ext uri="{FF2B5EF4-FFF2-40B4-BE49-F238E27FC236}">
                <a16:creationId xmlns:a16="http://schemas.microsoft.com/office/drawing/2014/main" xmlns="" id="{6F423DA9-23D5-440A-BEC2-9897B0633FC5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769104" y="1909077"/>
            <a:ext cx="3969599" cy="3969599"/>
          </a:xfrm>
          <a:prstGeom prst="diamond">
            <a:avLst/>
          </a:prstGeom>
          <a:noFill/>
          <a:ln>
            <a:noFill/>
          </a:ln>
        </p:spPr>
      </p:pic>
      <p:pic>
        <p:nvPicPr>
          <p:cNvPr id="11" name="Shape 133">
            <a:extLst>
              <a:ext uri="{FF2B5EF4-FFF2-40B4-BE49-F238E27FC236}">
                <a16:creationId xmlns:a16="http://schemas.microsoft.com/office/drawing/2014/main" xmlns="" id="{636980A6-E568-4E61-8A3B-00D331DA5D17}"/>
              </a:ext>
            </a:extLst>
          </p:cNvPr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8335758" y="1003300"/>
            <a:ext cx="2805890" cy="2745688"/>
          </a:xfrm>
          <a:prstGeom prst="diamond">
            <a:avLst/>
          </a:prstGeom>
          <a:noFill/>
          <a:ln>
            <a:noFill/>
          </a:ln>
        </p:spPr>
      </p:pic>
      <p:pic>
        <p:nvPicPr>
          <p:cNvPr id="12" name="Shape 134">
            <a:extLst>
              <a:ext uri="{FF2B5EF4-FFF2-40B4-BE49-F238E27FC236}">
                <a16:creationId xmlns:a16="http://schemas.microsoft.com/office/drawing/2014/main" xmlns="" id="{21B743F4-73C7-4170-81F7-BA8186992EB6}"/>
              </a:ext>
            </a:extLst>
          </p:cNvPr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9093434" y="3329405"/>
            <a:ext cx="2805889" cy="2622696"/>
          </a:xfrm>
          <a:prstGeom prst="diamond">
            <a:avLst/>
          </a:prstGeom>
          <a:noFill/>
          <a:ln>
            <a:noFill/>
          </a:ln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32F8288F-CAF1-45B4-9F9C-AA41166A759B}"/>
              </a:ext>
            </a:extLst>
          </p:cNvPr>
          <p:cNvSpPr txBox="1"/>
          <p:nvPr/>
        </p:nvSpPr>
        <p:spPr>
          <a:xfrm>
            <a:off x="5648427" y="6198417"/>
            <a:ext cx="6340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800" b="1" i="1" dirty="0"/>
              <a:t>Mindig a célhoz leginkább illeszkedő eszközt válasszuk!</a:t>
            </a:r>
          </a:p>
        </p:txBody>
      </p:sp>
    </p:spTree>
    <p:extLst>
      <p:ext uri="{BB962C8B-B14F-4D97-AF65-F5344CB8AC3E}">
        <p14:creationId xmlns:p14="http://schemas.microsoft.com/office/powerpoint/2010/main" val="27349836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35740" y="127818"/>
            <a:ext cx="7364799" cy="780141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hu-HU" i="1" dirty="0"/>
              <a:t>Digitális jóléti technológiák az idős, krónikus megbetegedésekkel küzdő idősek támogatásában</a:t>
            </a:r>
            <a:r>
              <a:rPr lang="hu-HU" sz="1400" dirty="0">
                <a:cs typeface="Times New Roman" panose="02020603050405020304" pitchFamily="18" charset="0"/>
              </a:rPr>
              <a:t/>
            </a:r>
            <a:br>
              <a:rPr lang="hu-HU" sz="1400" dirty="0">
                <a:cs typeface="Times New Roman" panose="02020603050405020304" pitchFamily="18" charset="0"/>
              </a:rPr>
            </a:br>
            <a:endParaRPr lang="hu-HU" dirty="0"/>
          </a:p>
        </p:txBody>
      </p:sp>
      <p:pic>
        <p:nvPicPr>
          <p:cNvPr id="4" name="Picture 1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727" y="1453699"/>
            <a:ext cx="8929138" cy="511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105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hu-HU" sz="2800" dirty="0"/>
              <a:t>1. Egészségmegőrzést támogató okoseszközök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xmlns="" id="{1A0A26F4-DF94-4B22-9BE1-3EB84337EC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9166769"/>
              </p:ext>
            </p:extLst>
          </p:nvPr>
        </p:nvGraphicFramePr>
        <p:xfrm>
          <a:off x="593557" y="930442"/>
          <a:ext cx="11197389" cy="57751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61289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23" y="1415845"/>
            <a:ext cx="11480613" cy="503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7658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hu-HU" sz="3000" dirty="0"/>
              <a:t>2. Idősek aktivizálását segítő okoseszközök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xmlns="" id="{1A0A26F4-DF94-4B22-9BE1-3EB84337EC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4855700"/>
              </p:ext>
            </p:extLst>
          </p:nvPr>
        </p:nvGraphicFramePr>
        <p:xfrm>
          <a:off x="593557" y="930442"/>
          <a:ext cx="11197389" cy="57751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630230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1379621" y="-1"/>
            <a:ext cx="7438905" cy="78014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hu-HU" sz="3000" dirty="0"/>
              <a:t>3. Állapotváltozást érzékelő rendszerek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xmlns="" id="{1A0A26F4-DF94-4B22-9BE1-3EB84337EC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0844664"/>
              </p:ext>
            </p:extLst>
          </p:nvPr>
        </p:nvGraphicFramePr>
        <p:xfrm>
          <a:off x="593557" y="930442"/>
          <a:ext cx="11197389" cy="57751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368647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hu-HU" sz="2000" dirty="0"/>
              <a:t>Alzheimer kór, </a:t>
            </a:r>
            <a:r>
              <a:rPr lang="hu-HU" sz="2000" dirty="0" err="1" smtClean="0"/>
              <a:t>demenciák</a:t>
            </a:r>
            <a:r>
              <a:rPr lang="hu-HU" sz="2000" dirty="0" smtClean="0"/>
              <a:t>:</a:t>
            </a:r>
            <a:endParaRPr lang="hu-HU" sz="2000" i="1" dirty="0" smtClean="0"/>
          </a:p>
          <a:p>
            <a:r>
              <a:rPr lang="hu-HU" sz="2000" i="1" dirty="0" smtClean="0"/>
              <a:t>Gyűjtőfogalom </a:t>
            </a:r>
            <a:r>
              <a:rPr lang="hu-HU" sz="2000" i="1" dirty="0"/>
              <a:t>(ernyőfogalom), azon tünetek összefoglaló neve, amelyeket az </a:t>
            </a:r>
            <a:r>
              <a:rPr lang="hu-HU" sz="2000" b="1" i="1" dirty="0"/>
              <a:t>agysejtek számának drámai csökkenése, </a:t>
            </a:r>
            <a:r>
              <a:rPr lang="hu-HU" sz="2000" i="1" dirty="0"/>
              <a:t>az agysejtek működésében beálló krónikus zavar okoz!</a:t>
            </a:r>
          </a:p>
          <a:p>
            <a:endParaRPr lang="hu-HU" sz="2000" dirty="0"/>
          </a:p>
          <a:p>
            <a:r>
              <a:rPr lang="hu-HU" b="1" dirty="0">
                <a:solidFill>
                  <a:srgbClr val="BC2530"/>
                </a:solidFill>
              </a:rPr>
              <a:t>Tünetei: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dirty="0"/>
              <a:t>Rövidtávú memória zavara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dirty="0"/>
              <a:t>Térbeli és időbeli dezorientáltság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dirty="0"/>
              <a:t>Kommunikáció zavara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dirty="0"/>
              <a:t>Ítélőképesség torzulása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dirty="0"/>
              <a:t>Személyiség gyökeres változása</a:t>
            </a:r>
          </a:p>
          <a:p>
            <a:endParaRPr lang="hu-HU" sz="2000" dirty="0"/>
          </a:p>
          <a:p>
            <a:r>
              <a:rPr lang="hu-HU" sz="2200" b="1" dirty="0">
                <a:solidFill>
                  <a:srgbClr val="BC2530"/>
                </a:solidFill>
              </a:rPr>
              <a:t>Több mint 100 féle demencia diagnosztizált.</a:t>
            </a:r>
          </a:p>
          <a:p>
            <a:endParaRPr lang="hu-HU" dirty="0"/>
          </a:p>
          <a:p>
            <a:endParaRPr lang="en" dirty="0"/>
          </a:p>
        </p:txBody>
      </p:sp>
      <p:sp>
        <p:nvSpPr>
          <p:cNvPr id="115" name="Shape 115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hu-HU" b="1" dirty="0">
                <a:solidFill>
                  <a:srgbClr val="BC2530"/>
                </a:solidFill>
              </a:rPr>
              <a:t>Fontos tudni: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/>
              <a:t>Átlagosan 15-18. évig élhet a demens beteg.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/>
              <a:t>A betegségnek enyhe, középsúlyos és súlyos stádiuma van.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/>
              <a:t>18-25 év közötti életkorban történtek megismerése fontos a gondozó részéről!</a:t>
            </a:r>
          </a:p>
          <a:p>
            <a:endParaRPr lang="en" dirty="0"/>
          </a:p>
        </p:txBody>
      </p:sp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1453727" y="0"/>
            <a:ext cx="7364799" cy="637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hu-HU" sz="2400" dirty="0" smtClean="0"/>
              <a:t>Amikor nagyobb mértékű segítségre van szükség!</a:t>
            </a:r>
            <a:endParaRPr lang="en" sz="2400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xmlns="" id="{1D48ED82-94E7-40E2-873E-C5B70DA1F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160294"/>
            <a:ext cx="5960218" cy="269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171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hu-HU" sz="3000" dirty="0"/>
              <a:t>4. Emlékezést, napi rutint támogató eszközök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xmlns="" id="{1A0A26F4-DF94-4B22-9BE1-3EB84337EC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3414254"/>
              </p:ext>
            </p:extLst>
          </p:nvPr>
        </p:nvGraphicFramePr>
        <p:xfrm>
          <a:off x="593557" y="930442"/>
          <a:ext cx="11197389" cy="57751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186429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hu-HU" sz="2400" dirty="0"/>
              <a:t>5. Megelőző otthoni biztonsági és riasztó rendszerek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xmlns="" id="{1A0A26F4-DF94-4B22-9BE1-3EB84337EC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5634517"/>
              </p:ext>
            </p:extLst>
          </p:nvPr>
        </p:nvGraphicFramePr>
        <p:xfrm>
          <a:off x="593557" y="930442"/>
          <a:ext cx="11197389" cy="57751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661428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hu-HU" sz="2400" dirty="0"/>
              <a:t>5. Támogató és nyomkövető rendszerek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xmlns="" id="{1A0A26F4-DF94-4B22-9BE1-3EB84337EC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3112597"/>
              </p:ext>
            </p:extLst>
          </p:nvPr>
        </p:nvGraphicFramePr>
        <p:xfrm>
          <a:off x="593557" y="930442"/>
          <a:ext cx="11197389" cy="57751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771732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Segélyhívás lakáson kívül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778" y="1736922"/>
            <a:ext cx="7453861" cy="464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438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468" y="1056207"/>
            <a:ext cx="6118832" cy="2497393"/>
          </a:xfrm>
          <a:prstGeom prst="rect">
            <a:avLst/>
          </a:prstGeom>
        </p:spPr>
      </p:pic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Újdonságok a gondozás területén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67965" y="1068496"/>
            <a:ext cx="3297085" cy="247281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85195" y="4050476"/>
            <a:ext cx="2605548" cy="1954161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57" y="4095136"/>
            <a:ext cx="3120103" cy="2340077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386623" y="-17441406"/>
            <a:ext cx="2359152" cy="1769364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5799" y="4374586"/>
            <a:ext cx="4591050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3944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hu-HU" sz="2800" b="1" dirty="0">
                <a:solidFill>
                  <a:srgbClr val="BC2530"/>
                </a:solidFill>
              </a:rPr>
              <a:t>Mi segíthet?</a:t>
            </a:r>
          </a:p>
          <a:p>
            <a:endParaRPr lang="hu-HU" sz="2200" b="1" dirty="0">
              <a:solidFill>
                <a:srgbClr val="BC253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/>
              <a:t>Több generáció együttélése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/>
              <a:t>Szeretetkapcsolat, családi kötelék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/>
              <a:t>Szerepek, kompetenciák lehatárolása, „mindenki fontos és hasznos” tag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/>
              <a:t>Emberi méltóság megőrzése és tiszteletteljes bánásmód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/>
              <a:t>Funkcionálisan megfelelő élettér, napi rutin kialakítása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/>
              <a:t>Lehetőség a családi programokra, egyéni elkülönülésre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/>
              <a:t>Ismeretek a demenciáról és a beteg gondozásáról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/>
              <a:t>Digitális jóléti eszközök igénybevétele</a:t>
            </a:r>
          </a:p>
          <a:p>
            <a:endParaRPr lang="hu-HU" dirty="0"/>
          </a:p>
          <a:p>
            <a:endParaRPr lang="en" dirty="0"/>
          </a:p>
        </p:txBody>
      </p:sp>
      <p:sp>
        <p:nvSpPr>
          <p:cNvPr id="115" name="Shape 115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lang="en" dirty="0"/>
          </a:p>
        </p:txBody>
      </p:sp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1453727" y="0"/>
            <a:ext cx="7529852" cy="637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hu-HU" sz="2400" dirty="0"/>
              <a:t>Családok nagyobb feladatvállalása az idősgondozás terén</a:t>
            </a:r>
            <a:endParaRPr lang="en" sz="2400" dirty="0"/>
          </a:p>
        </p:txBody>
      </p:sp>
      <p:pic>
        <p:nvPicPr>
          <p:cNvPr id="8" name="Tartalom helye 4">
            <a:extLst>
              <a:ext uri="{FF2B5EF4-FFF2-40B4-BE49-F238E27FC236}">
                <a16:creationId xmlns:a16="http://schemas.microsoft.com/office/drawing/2014/main" xmlns="" id="{0678ED09-79A9-4F86-88BB-9CF3CEBA22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92779" y="2229036"/>
            <a:ext cx="5181600" cy="344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623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subTitle" idx="4294967295"/>
          </p:nvPr>
        </p:nvSpPr>
        <p:spPr>
          <a:xfrm>
            <a:off x="2209800" y="2989325"/>
            <a:ext cx="7772400" cy="20017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/>
            <a:endParaRPr lang="hu-HU" sz="3600" dirty="0" smtClean="0">
              <a:solidFill>
                <a:srgbClr val="4D4E4A"/>
              </a:solidFill>
            </a:endParaRPr>
          </a:p>
          <a:p>
            <a:pPr algn="ctr"/>
            <a:r>
              <a:rPr lang="hu-HU" sz="3600" dirty="0" smtClean="0">
                <a:solidFill>
                  <a:srgbClr val="4D4E4A"/>
                </a:solidFill>
              </a:rPr>
              <a:t>Köszönjük </a:t>
            </a:r>
            <a:r>
              <a:rPr lang="hu-HU" sz="3600" dirty="0">
                <a:solidFill>
                  <a:srgbClr val="4D4E4A"/>
                </a:solidFill>
              </a:rPr>
              <a:t>a figyelmet!</a:t>
            </a:r>
          </a:p>
          <a:p>
            <a:pPr algn="ctr"/>
            <a:endParaRPr lang="hu-HU" sz="3600" b="1" dirty="0">
              <a:solidFill>
                <a:srgbClr val="BC2530"/>
              </a:solidFill>
            </a:endParaRPr>
          </a:p>
          <a:p>
            <a:pPr algn="ctr"/>
            <a:endParaRPr lang="hu-HU" sz="3600" b="1" dirty="0">
              <a:solidFill>
                <a:srgbClr val="BC2530"/>
              </a:solidFill>
            </a:endParaRPr>
          </a:p>
          <a:p>
            <a:pPr algn="ctr"/>
            <a:endParaRPr lang="en" sz="3600" b="1" dirty="0">
              <a:solidFill>
                <a:srgbClr val="BC2530"/>
              </a:solidFill>
            </a:endParaRPr>
          </a:p>
        </p:txBody>
      </p:sp>
      <p:sp>
        <p:nvSpPr>
          <p:cNvPr id="75" name="Shape 75"/>
          <p:cNvSpPr txBox="1">
            <a:spLocks noGrp="1"/>
          </p:cNvSpPr>
          <p:nvPr>
            <p:ph type="body" idx="4294967295"/>
          </p:nvPr>
        </p:nvSpPr>
        <p:spPr>
          <a:xfrm>
            <a:off x="2209800" y="5603176"/>
            <a:ext cx="7772400" cy="125482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hu-HU" sz="1800" dirty="0"/>
              <a:t>Kapcsolat:</a:t>
            </a:r>
            <a:endParaRPr lang="en" sz="1800" dirty="0"/>
          </a:p>
          <a:p>
            <a:pPr algn="ctr"/>
            <a:r>
              <a:rPr lang="hu-HU" sz="1800" dirty="0" smtClean="0"/>
              <a:t>modus@modus.hu</a:t>
            </a:r>
            <a:endParaRPr lang="en" sz="1800" dirty="0"/>
          </a:p>
        </p:txBody>
      </p:sp>
      <p:cxnSp>
        <p:nvCxnSpPr>
          <p:cNvPr id="77" name="Shape 77"/>
          <p:cNvCxnSpPr/>
          <p:nvPr/>
        </p:nvCxnSpPr>
        <p:spPr>
          <a:xfrm>
            <a:off x="5451600" y="5431926"/>
            <a:ext cx="1288800" cy="0"/>
          </a:xfrm>
          <a:prstGeom prst="straightConnector1">
            <a:avLst/>
          </a:prstGeom>
          <a:noFill/>
          <a:ln w="9525" cap="flat" cmpd="sng">
            <a:solidFill>
              <a:srgbClr val="222222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3" name="Ábra 2" descr="Kézfogás">
            <a:extLst>
              <a:ext uri="{FF2B5EF4-FFF2-40B4-BE49-F238E27FC236}">
                <a16:creationId xmlns:a16="http://schemas.microsoft.com/office/drawing/2014/main" xmlns="" id="{B35C1F7F-3A5F-483E-90E7-10BDA05D06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05425" y="1421876"/>
            <a:ext cx="1581150" cy="15811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hu-HU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/>
              <a:t>2005-ben alakított civil szervezet</a:t>
            </a:r>
            <a:endParaRPr lang="hu-H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/>
              <a:t>Fő területünk az idősgondozás, krónikus betegek otthoni ellátásnak támogatása (Alzheimer-kór, </a:t>
            </a:r>
            <a:r>
              <a:rPr lang="hu-HU" sz="2000" dirty="0" err="1" smtClean="0"/>
              <a:t>demenciák</a:t>
            </a:r>
            <a:r>
              <a:rPr lang="hu-HU" sz="2000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/>
              <a:t>digitális technológiák felkutatása a krónikus betegek és az idősek gondozása területén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/>
              <a:t>SQDS rendszerű minőségfejlesztés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/>
              <a:t>tananyagfejlesztés, mikro-</a:t>
            </a:r>
            <a:r>
              <a:rPr lang="hu-HU" sz="2000" dirty="0" err="1" smtClean="0"/>
              <a:t>learningek</a:t>
            </a:r>
            <a:r>
              <a:rPr lang="hu-HU" sz="2000" dirty="0" smtClean="0"/>
              <a:t> fejlesztése szakemberek számára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/>
              <a:t>Fő hazai partnereink: önkormányzatok, egyházi fenntartók, szociális intézmények, </a:t>
            </a:r>
          </a:p>
          <a:p>
            <a:endParaRPr lang="hu-HU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dirty="0" smtClean="0"/>
          </a:p>
          <a:p>
            <a:r>
              <a:rPr lang="hu-HU" dirty="0"/>
              <a:t>	</a:t>
            </a:r>
            <a:r>
              <a:rPr lang="hu-HU" sz="1800" dirty="0" err="1" smtClean="0"/>
              <a:t>Csebán</a:t>
            </a:r>
            <a:r>
              <a:rPr lang="hu-HU" sz="1800" dirty="0" smtClean="0"/>
              <a:t> Józsefné </a:t>
            </a:r>
          </a:p>
          <a:p>
            <a:r>
              <a:rPr lang="hu-HU" sz="1800" dirty="0"/>
              <a:t>	</a:t>
            </a:r>
            <a:r>
              <a:rPr lang="hu-HU" sz="1800" dirty="0" smtClean="0"/>
              <a:t>szociálpolitikus, idősügyi szakértő</a:t>
            </a:r>
          </a:p>
          <a:p>
            <a:endParaRPr lang="hu-HU" dirty="0" smtClean="0"/>
          </a:p>
          <a:p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MODUS ALAPÍTVÁNY </a:t>
            </a:r>
            <a:endParaRPr lang="hu-HU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8502" y="1222642"/>
            <a:ext cx="5034011" cy="503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337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spcBef>
                <a:spcPct val="20000"/>
              </a:spcBef>
              <a:buSzTx/>
              <a:buFont typeface="Arial" panose="020B0604020202020204" pitchFamily="34" charset="0"/>
              <a:buChar char="•"/>
            </a:pPr>
            <a:endParaRPr lang="hu-HU" sz="2000" kern="1200" dirty="0" smtClean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lvl="0" indent="-342900">
              <a:spcBef>
                <a:spcPct val="20000"/>
              </a:spcBef>
              <a:buSzTx/>
              <a:buFont typeface="Arial" panose="020B0604020202020204" pitchFamily="34" charset="0"/>
              <a:buChar char="•"/>
            </a:pPr>
            <a:endParaRPr lang="hu-HU" sz="20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lvl="0" indent="-342900">
              <a:spcBef>
                <a:spcPct val="20000"/>
              </a:spcBef>
              <a:buSzTx/>
              <a:buFont typeface="Arial" panose="020B0604020202020204" pitchFamily="34" charset="0"/>
              <a:buChar char="•"/>
            </a:pPr>
            <a:endParaRPr lang="hu-HU" sz="2000" kern="1200" dirty="0" smtClean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lvl="0" indent="-342900">
              <a:spcBef>
                <a:spcPct val="20000"/>
              </a:spcBef>
              <a:buSzTx/>
              <a:buFont typeface="Arial" panose="020B0604020202020204" pitchFamily="34" charset="0"/>
              <a:buChar char="•"/>
            </a:pPr>
            <a:r>
              <a:rPr lang="hu-HU" sz="200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</a:t>
            </a:r>
            <a:r>
              <a:rPr lang="hu-HU" sz="20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60 éven felüliek létszáma a világon 2050-re a jelenlegi 605 millióról, 2 milliárdra lesz tehető</a:t>
            </a:r>
          </a:p>
          <a:p>
            <a:pPr marL="342900" lvl="0" indent="-342900">
              <a:spcBef>
                <a:spcPct val="20000"/>
              </a:spcBef>
              <a:buSzTx/>
              <a:buFont typeface="Arial" panose="020B0604020202020204" pitchFamily="34" charset="0"/>
              <a:buChar char="•"/>
            </a:pPr>
            <a:r>
              <a:rPr lang="hu-HU" sz="20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Eddig soha nem látott arányban élik meg az emberek a nagyon idős, vagyis a 80-90 éves életkort.  </a:t>
            </a:r>
          </a:p>
          <a:p>
            <a:pPr marL="342900" lvl="0" indent="-342900">
              <a:spcBef>
                <a:spcPct val="20000"/>
              </a:spcBef>
              <a:buSzTx/>
              <a:buFont typeface="Arial" panose="020B0604020202020204" pitchFamily="34" charset="0"/>
              <a:buChar char="•"/>
            </a:pPr>
            <a:r>
              <a:rPr lang="hu-HU" sz="20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Számuk </a:t>
            </a:r>
            <a:r>
              <a:rPr lang="hu-HU" sz="20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megnégyszereződik</a:t>
            </a:r>
            <a:r>
              <a:rPr lang="hu-HU" sz="20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2050-re, és mintegy 395 millióra emelkedik a WHO előrejelzése szerint. </a:t>
            </a:r>
          </a:p>
          <a:p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2414" y="1003300"/>
            <a:ext cx="3961108" cy="5564449"/>
          </a:xfrm>
          <a:prstGeom prst="rect">
            <a:avLst/>
          </a:prstGeom>
        </p:spPr>
      </p:pic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dirty="0" smtClean="0"/>
              <a:t>Idősödés a világban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2360004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hu-HU" b="1" dirty="0">
                <a:solidFill>
                  <a:srgbClr val="A8122A"/>
                </a:solidFill>
              </a:rPr>
              <a:t>Jellemzői</a:t>
            </a:r>
          </a:p>
          <a:p>
            <a:endParaRPr lang="hu-HU" b="1" dirty="0">
              <a:solidFill>
                <a:srgbClr val="A8122A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Csökkenő népességszám, kevesebb gyermek születik,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Növekvő arányú idős és aggkorú a táradalomban,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Nő a gondozásra, ápolásra szorulók száma.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dirty="0"/>
          </a:p>
          <a:p>
            <a:r>
              <a:rPr lang="hu-HU" b="1" dirty="0">
                <a:solidFill>
                  <a:srgbClr val="A8122A"/>
                </a:solidFill>
              </a:rPr>
              <a:t>Következményei</a:t>
            </a:r>
            <a:endParaRPr lang="hu-H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Kihívás az egyén, a család, az egészségügyi és szociális rendszer számára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b="1" dirty="0"/>
              <a:t>Előtérbe kerül az öngondoskodás!</a:t>
            </a:r>
          </a:p>
          <a:p>
            <a:endParaRPr lang="en" dirty="0"/>
          </a:p>
        </p:txBody>
      </p:sp>
      <p:sp>
        <p:nvSpPr>
          <p:cNvPr id="115" name="Shape 115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lang="en" dirty="0"/>
          </a:p>
        </p:txBody>
      </p:sp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1453727" y="0"/>
            <a:ext cx="7364799" cy="637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hu-HU" sz="3600" dirty="0"/>
              <a:t>Idősödő </a:t>
            </a:r>
            <a:r>
              <a:rPr lang="hu-HU" sz="3600" dirty="0" smtClean="0"/>
              <a:t>hazai társadalom</a:t>
            </a:r>
            <a:endParaRPr lang="en" sz="3600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xmlns="" id="{4E9029DC-3414-463B-A647-4C8289836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9926" y="1843548"/>
            <a:ext cx="5132439" cy="4454013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xmlns="" id="{64CBB1A2-0EA6-4825-BFC5-11B692D735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5264" y="983247"/>
            <a:ext cx="1957102" cy="195710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algn="just">
              <a:lnSpc>
                <a:spcPct val="110000"/>
              </a:lnSpc>
              <a:spcBef>
                <a:spcPct val="20000"/>
              </a:spcBef>
              <a:buSzTx/>
              <a:buFont typeface="Arial" panose="020B0604020202020204" pitchFamily="34" charset="0"/>
              <a:buChar char="•"/>
            </a:pPr>
            <a:endParaRPr lang="hu-HU" sz="2000" kern="1200" dirty="0" smtClean="0">
              <a:solidFill>
                <a:prstClr val="black"/>
              </a:solidFill>
              <a:latin typeface="Arial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10000"/>
              </a:lnSpc>
              <a:spcBef>
                <a:spcPct val="20000"/>
              </a:spcBef>
              <a:buSzTx/>
              <a:buFont typeface="Arial" panose="020B0604020202020204" pitchFamily="34" charset="0"/>
              <a:buChar char="•"/>
            </a:pPr>
            <a:endParaRPr lang="hu-HU" sz="2000" kern="1200" dirty="0">
              <a:solidFill>
                <a:prstClr val="black"/>
              </a:solidFill>
              <a:latin typeface="Arial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10000"/>
              </a:lnSpc>
              <a:spcBef>
                <a:spcPct val="20000"/>
              </a:spcBef>
              <a:buSzTx/>
              <a:buFont typeface="Arial" panose="020B0604020202020204" pitchFamily="34" charset="0"/>
              <a:buChar char="•"/>
            </a:pPr>
            <a:r>
              <a:rPr lang="hu-HU" sz="2000" kern="1200" dirty="0" smtClean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Folyamatosan </a:t>
            </a:r>
            <a:r>
              <a:rPr lang="hu-HU" sz="2000" kern="1200" dirty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növekszik a 65 éven felüli korcsoportok aránya a társadalomban.</a:t>
            </a:r>
            <a:endParaRPr lang="hu-HU" sz="2000" kern="1200" dirty="0">
              <a:solidFill>
                <a:prstClr val="black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ct val="20000"/>
              </a:spcBef>
              <a:buSzTx/>
              <a:buFont typeface="Arial" panose="020B0604020202020204" pitchFamily="34" charset="0"/>
              <a:buChar char="•"/>
            </a:pPr>
            <a:r>
              <a:rPr lang="hu-HU" sz="2000" kern="1200" dirty="0">
                <a:solidFill>
                  <a:prstClr val="black"/>
                </a:solidFill>
                <a:latin typeface="Arial"/>
                <a:ea typeface="+mn-ea"/>
                <a:cs typeface="Arial" panose="020B0604020202020204" pitchFamily="34" charset="0"/>
              </a:rPr>
              <a:t>65 éven felüliek száma 2017-ben 19% volt vagyis 1,8 millió fő, 2070-ra eléri a 29%-</a:t>
            </a:r>
            <a:r>
              <a:rPr lang="hu-HU" sz="2000" kern="1200" dirty="0" err="1">
                <a:solidFill>
                  <a:prstClr val="black"/>
                </a:solidFill>
                <a:latin typeface="Arial"/>
                <a:ea typeface="+mn-ea"/>
                <a:cs typeface="Arial" panose="020B0604020202020204" pitchFamily="34" charset="0"/>
              </a:rPr>
              <a:t>ot</a:t>
            </a:r>
            <a:r>
              <a:rPr lang="hu-HU" sz="2000" kern="1200" dirty="0">
                <a:solidFill>
                  <a:prstClr val="black"/>
                </a:solidFill>
                <a:latin typeface="Arial"/>
                <a:ea typeface="+mn-ea"/>
                <a:cs typeface="Arial" panose="020B0604020202020204" pitchFamily="34" charset="0"/>
              </a:rPr>
              <a:t>, azaz a 2,7 millió főt.</a:t>
            </a:r>
          </a:p>
          <a:p>
            <a:pPr marL="342900" lvl="0" indent="-342900">
              <a:spcBef>
                <a:spcPct val="20000"/>
              </a:spcBef>
              <a:buSzTx/>
              <a:buFont typeface="Arial" panose="020B0604020202020204" pitchFamily="34" charset="0"/>
              <a:buChar char="•"/>
            </a:pPr>
            <a:r>
              <a:rPr lang="hu-HU" sz="2000" kern="1200" dirty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rPr>
              <a:t>A hetven éven felüliek létszáma 30 év alatt több mint 300 000 fővel emelkedett.</a:t>
            </a:r>
          </a:p>
          <a:p>
            <a:pPr marL="342900" lvl="0" indent="-342900">
              <a:spcBef>
                <a:spcPct val="20000"/>
              </a:spcBef>
              <a:buSzTx/>
              <a:buFont typeface="Arial" panose="020B0604020202020204" pitchFamily="34" charset="0"/>
              <a:buChar char="•"/>
            </a:pPr>
            <a:r>
              <a:rPr lang="hu-HU" sz="2000" kern="1200" dirty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Arial" panose="020B0604020202020204" pitchFamily="34" charset="0"/>
              </a:rPr>
              <a:t>A népesség száma megközelítően 437 000 fővel csökkent</a:t>
            </a:r>
          </a:p>
          <a:p>
            <a:pPr marL="342900" lvl="0" indent="-342900">
              <a:spcBef>
                <a:spcPct val="20000"/>
              </a:spcBef>
              <a:buSzTx/>
              <a:buFont typeface="Arial" panose="020B0604020202020204" pitchFamily="34" charset="0"/>
              <a:buChar char="•"/>
            </a:pPr>
            <a:r>
              <a:rPr lang="hu-HU" sz="2000" kern="1200" dirty="0">
                <a:solidFill>
                  <a:prstClr val="black"/>
                </a:solidFill>
                <a:latin typeface="Arial"/>
                <a:ea typeface="+mn-ea"/>
                <a:cs typeface="Arial" panose="020B0604020202020204" pitchFamily="34" charset="0"/>
              </a:rPr>
              <a:t>Növekszik a nagyon idősek száma</a:t>
            </a:r>
          </a:p>
          <a:p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0903" y="1095614"/>
            <a:ext cx="4497187" cy="5230867"/>
          </a:xfrm>
          <a:prstGeom prst="rect">
            <a:avLst/>
          </a:prstGeom>
        </p:spPr>
      </p:pic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200" dirty="0"/>
              <a:t>Idősödés </a:t>
            </a:r>
            <a:r>
              <a:rPr lang="hu-HU" sz="3200" dirty="0" smtClean="0"/>
              <a:t>hazánkban 1.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2162507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652" y="1195353"/>
            <a:ext cx="2950720" cy="530398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3209" y="1641988"/>
            <a:ext cx="5960082" cy="3982064"/>
          </a:xfrm>
          <a:prstGeom prst="rect">
            <a:avLst/>
          </a:prstGeom>
        </p:spPr>
      </p:pic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ÁRULKODÓ KORFÁK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10296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spcBef>
                <a:spcPct val="20000"/>
              </a:spcBef>
              <a:buSzTx/>
              <a:buFont typeface="Arial" panose="020B0604020202020204" pitchFamily="34" charset="0"/>
              <a:buChar char="•"/>
            </a:pPr>
            <a:endParaRPr lang="hu-HU" sz="1800" kern="1200" dirty="0" smtClean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lvl="0" indent="-342900">
              <a:spcBef>
                <a:spcPct val="20000"/>
              </a:spcBef>
              <a:buSzTx/>
              <a:buFont typeface="Arial" panose="020B0604020202020204" pitchFamily="34" charset="0"/>
              <a:buChar char="•"/>
            </a:pPr>
            <a:endParaRPr lang="hu-HU" sz="18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lvl="0" indent="-342900">
              <a:spcBef>
                <a:spcPct val="20000"/>
              </a:spcBef>
              <a:buSzTx/>
              <a:buFont typeface="Arial" panose="020B0604020202020204" pitchFamily="34" charset="0"/>
              <a:buChar char="•"/>
            </a:pPr>
            <a:endParaRPr lang="hu-HU" sz="1800" kern="1200" dirty="0" smtClean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lvl="0" indent="-342900">
              <a:spcBef>
                <a:spcPct val="20000"/>
              </a:spcBef>
              <a:buSzTx/>
              <a:buFont typeface="Arial" panose="020B0604020202020204" pitchFamily="34" charset="0"/>
              <a:buChar char="•"/>
            </a:pPr>
            <a:r>
              <a:rPr lang="hu-HU" sz="180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Születéskor </a:t>
            </a:r>
            <a:r>
              <a:rPr lang="hu-HU" sz="1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várható éllettartam növekedett 75,7 évre emelkedett, de még igy is elmarad 5 évvel az uniós átlagtól</a:t>
            </a:r>
          </a:p>
          <a:p>
            <a:pPr marL="342900" lvl="0" indent="-342900">
              <a:spcBef>
                <a:spcPct val="20000"/>
              </a:spcBef>
              <a:buSzTx/>
              <a:buFont typeface="Arial" panose="020B0604020202020204" pitchFamily="34" charset="0"/>
              <a:buChar char="•"/>
            </a:pPr>
            <a:r>
              <a:rPr lang="hu-HU" sz="1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Kitolódik az időskor alsó határa(2011-ban 65,3 év volt, 2016-ban már 68,3 év)</a:t>
            </a:r>
          </a:p>
          <a:p>
            <a:pPr marL="342900" lvl="0" indent="-342900">
              <a:spcBef>
                <a:spcPct val="20000"/>
              </a:spcBef>
              <a:buSzTx/>
              <a:buFont typeface="Arial" panose="020B0604020202020204" pitchFamily="34" charset="0"/>
              <a:buChar char="•"/>
            </a:pPr>
            <a:r>
              <a:rPr lang="hu-HU" sz="1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Idő </a:t>
            </a:r>
            <a:r>
              <a:rPr lang="hu-HU" sz="18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előrehaladtával</a:t>
            </a:r>
            <a:r>
              <a:rPr lang="hu-HU" sz="1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nemek aránya nagyfokú eltolódást mutat a nők felé</a:t>
            </a:r>
          </a:p>
          <a:p>
            <a:pPr marL="342900" lvl="0" indent="-342900">
              <a:spcBef>
                <a:spcPct val="20000"/>
              </a:spcBef>
              <a:buSzTx/>
              <a:buFont typeface="Arial" panose="020B0604020202020204" pitchFamily="34" charset="0"/>
              <a:buChar char="•"/>
            </a:pPr>
            <a:r>
              <a:rPr lang="hu-HU" sz="1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Népességfogyás folyamatos – 2017-ben 40 100 fővel lettünk kevesebben, a természetes fogyás ettől kevesebb 26 900 fő)</a:t>
            </a:r>
          </a:p>
          <a:p>
            <a:pPr marL="342900" lvl="0" indent="-342900">
              <a:spcBef>
                <a:spcPct val="20000"/>
              </a:spcBef>
              <a:buSzTx/>
              <a:buFont typeface="Arial" panose="020B0604020202020204" pitchFamily="34" charset="0"/>
              <a:buChar char="•"/>
            </a:pPr>
            <a:endParaRPr lang="hu-HU" sz="18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7808" y="2014485"/>
            <a:ext cx="5877608" cy="3542078"/>
          </a:xfrm>
          <a:prstGeom prst="rect">
            <a:avLst/>
          </a:prstGeom>
        </p:spPr>
      </p:pic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dirty="0" smtClean="0"/>
              <a:t>Idősödés hazánkban 2.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742796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hu-HU" sz="3600" dirty="0"/>
              <a:t>Időskorral járó változások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D235EF51-CE17-41B6-A60A-1B20EC3499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6909199"/>
              </p:ext>
            </p:extLst>
          </p:nvPr>
        </p:nvGraphicFramePr>
        <p:xfrm>
          <a:off x="304801" y="780141"/>
          <a:ext cx="11582400" cy="5957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26817793"/>
      </p:ext>
    </p:extLst>
  </p:cSld>
  <p:clrMapOvr>
    <a:masterClrMapping/>
  </p:clrMapOvr>
</p:sld>
</file>

<file path=ppt/theme/theme1.xml><?xml version="1.0" encoding="utf-8"?>
<a:theme xmlns:a="http://schemas.openxmlformats.org/drawingml/2006/main" name="Othello template">
  <a:themeElements>
    <a:clrScheme name="3. egyéni séma">
      <a:dk1>
        <a:sysClr val="windowText" lastClr="000000"/>
      </a:dk1>
      <a:lt1>
        <a:sysClr val="window" lastClr="FFFFFF"/>
      </a:lt1>
      <a:dk2>
        <a:srgbClr val="BC2530"/>
      </a:dk2>
      <a:lt2>
        <a:srgbClr val="4D4E4A"/>
      </a:lt2>
      <a:accent1>
        <a:srgbClr val="BC2530"/>
      </a:accent1>
      <a:accent2>
        <a:srgbClr val="4D4E4A"/>
      </a:accent2>
      <a:accent3>
        <a:srgbClr val="FF3300"/>
      </a:accent3>
      <a:accent4>
        <a:srgbClr val="A50021"/>
      </a:accent4>
      <a:accent5>
        <a:srgbClr val="FF3300"/>
      </a:accent5>
      <a:accent6>
        <a:srgbClr val="FF9900"/>
      </a:accent6>
      <a:hlink>
        <a:srgbClr val="6EAC1C"/>
      </a:hlink>
      <a:folHlink>
        <a:srgbClr val="B26B02"/>
      </a:folHlink>
    </a:clrScheme>
    <a:fontScheme name="3. egyéni sém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676</TotalTime>
  <Words>1534</Words>
  <Application>Microsoft Office PowerPoint</Application>
  <PresentationFormat>Szélesvásznú</PresentationFormat>
  <Paragraphs>216</Paragraphs>
  <Slides>29</Slides>
  <Notes>16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29</vt:i4>
      </vt:variant>
    </vt:vector>
  </HeadingPairs>
  <TitlesOfParts>
    <vt:vector size="33" baseType="lpstr">
      <vt:lpstr>Arial</vt:lpstr>
      <vt:lpstr>Calibri</vt:lpstr>
      <vt:lpstr>Times New Roman</vt:lpstr>
      <vt:lpstr>Othello template</vt:lpstr>
      <vt:lpstr>„Aktív idősödés”  Egészségvédelmet és biztonságot támogató digitális technológiák bemutatása </vt:lpstr>
      <vt:lpstr>PowerPoint bemutató</vt:lpstr>
      <vt:lpstr>MODUS ALAPÍTVÁNY </vt:lpstr>
      <vt:lpstr>Idősödés a világban</vt:lpstr>
      <vt:lpstr>Idősödő hazai társadalom</vt:lpstr>
      <vt:lpstr>Idősödés hazánkban 1.</vt:lpstr>
      <vt:lpstr>ÁRULKODÓ KORFÁK</vt:lpstr>
      <vt:lpstr>Idősödés hazánkban 2.</vt:lpstr>
      <vt:lpstr>Időskorral járó változások</vt:lpstr>
      <vt:lpstr>Az idősek egészségi állapota 1.</vt:lpstr>
      <vt:lpstr>Az idősek egészségi állapota 2.</vt:lpstr>
      <vt:lpstr>CÉL: TESTI, LELKI, METÁLIS JÓLÉT SENIOR, IDŐS ÉS NAGYONIDŐS KORBAN IS!  SPIRITUÁLIS KITELJESEDÉS!</vt:lpstr>
      <vt:lpstr>Aktív idősödés</vt:lpstr>
      <vt:lpstr>Életmódváltás területei 1.</vt:lpstr>
      <vt:lpstr>Életmódváltás területei 2.</vt:lpstr>
      <vt:lpstr>OKOS MEGOLDÁSOK HASZNÁLATÁNAK TERÜLETEI</vt:lpstr>
      <vt:lpstr>Okoseszközök – okos eszközök</vt:lpstr>
      <vt:lpstr>Digitális jóléti technológiák az idős, krónikus megbetegedésekkel küzdő idősek támogatásában </vt:lpstr>
      <vt:lpstr>1. Egészségmegőrzést támogató okoseszközök</vt:lpstr>
      <vt:lpstr>2. Idősek aktivizálását segítő okoseszközök</vt:lpstr>
      <vt:lpstr>3. Állapotváltozást érzékelő rendszerek</vt:lpstr>
      <vt:lpstr>Amikor nagyobb mértékű segítségre van szükség!</vt:lpstr>
      <vt:lpstr>4. Emlékezést, napi rutint támogató eszközök</vt:lpstr>
      <vt:lpstr>5. Megelőző otthoni biztonsági és riasztó rendszerek</vt:lpstr>
      <vt:lpstr>5. Támogató és nyomkövető rendszerek</vt:lpstr>
      <vt:lpstr>Segélyhívás lakáson kívül</vt:lpstr>
      <vt:lpstr>Újdonságok a gondozás területén</vt:lpstr>
      <vt:lpstr>Családok nagyobb feladatvállalása az idősgondozás terén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Szabó Zoltán</dc:creator>
  <cp:lastModifiedBy>Szabó Lívia</cp:lastModifiedBy>
  <cp:revision>57</cp:revision>
  <dcterms:modified xsi:type="dcterms:W3CDTF">2019-11-28T14:36:27Z</dcterms:modified>
</cp:coreProperties>
</file>